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56" r:id="rId4"/>
    <p:sldId id="258"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4" r:id="rId18"/>
    <p:sldId id="272" r:id="rId19"/>
    <p:sldId id="275" r:id="rId20"/>
    <p:sldId id="276" r:id="rId21"/>
    <p:sldId id="27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6"/>
  </p:normalViewPr>
  <p:slideViewPr>
    <p:cSldViewPr snapToGrid="0" snapToObjects="1">
      <p:cViewPr varScale="1">
        <p:scale>
          <a:sx n="73" d="100"/>
          <a:sy n="73" d="100"/>
        </p:scale>
        <p:origin x="-87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374561C-3514-7847-AA78-C925739BDCB4}" type="datetimeFigureOut">
              <a:rPr lang="en-US" smtClean="0"/>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59032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374561C-3514-7847-AA78-C925739BDCB4}" type="datetimeFigureOut">
              <a:rPr lang="en-US" smtClean="0"/>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269688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374561C-3514-7847-AA78-C925739BDCB4}" type="datetimeFigureOut">
              <a:rPr lang="en-US" smtClean="0"/>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3363259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374561C-3514-7847-AA78-C925739BDCB4}" type="datetimeFigureOut">
              <a:rPr lang="en-US" smtClean="0"/>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347037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374561C-3514-7847-AA78-C925739BDCB4}" type="datetimeFigureOut">
              <a:rPr lang="en-US" smtClean="0"/>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249861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374561C-3514-7847-AA78-C925739BDCB4}" type="datetimeFigureOut">
              <a:rPr lang="en-US" smtClean="0"/>
              <a:t>28/09/18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112645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374561C-3514-7847-AA78-C925739BDCB4}" type="datetimeFigureOut">
              <a:rPr lang="en-US" smtClean="0"/>
              <a:t>28/09/18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320187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374561C-3514-7847-AA78-C925739BDCB4}" type="datetimeFigureOut">
              <a:rPr lang="en-US" smtClean="0"/>
              <a:t>28/09/18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370026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4561C-3514-7847-AA78-C925739BDCB4}" type="datetimeFigureOut">
              <a:rPr lang="en-US" smtClean="0"/>
              <a:t>28/09/18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95916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374561C-3514-7847-AA78-C925739BDCB4}" type="datetimeFigureOut">
              <a:rPr lang="en-US" smtClean="0"/>
              <a:t>28/09/18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275742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374561C-3514-7847-AA78-C925739BDCB4}" type="datetimeFigureOut">
              <a:rPr lang="en-US" smtClean="0"/>
              <a:t>28/09/18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C4D226-A058-A04E-B429-230B14B942FD}" type="slidenum">
              <a:rPr lang="en-US" smtClean="0"/>
              <a:t>‹#›</a:t>
            </a:fld>
            <a:endParaRPr lang="en-US"/>
          </a:p>
        </p:txBody>
      </p:sp>
    </p:spTree>
    <p:extLst>
      <p:ext uri="{BB962C8B-B14F-4D97-AF65-F5344CB8AC3E}">
        <p14:creationId xmlns:p14="http://schemas.microsoft.com/office/powerpoint/2010/main" val="24942612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4561C-3514-7847-AA78-C925739BDCB4}" type="datetimeFigureOut">
              <a:rPr lang="en-US" smtClean="0"/>
              <a:t>28/09/18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4D226-A058-A04E-B429-230B14B942FD}" type="slidenum">
              <a:rPr lang="en-US" smtClean="0"/>
              <a:t>‹#›</a:t>
            </a:fld>
            <a:endParaRPr lang="en-US"/>
          </a:p>
        </p:txBody>
      </p:sp>
    </p:spTree>
    <p:extLst>
      <p:ext uri="{BB962C8B-B14F-4D97-AF65-F5344CB8AC3E}">
        <p14:creationId xmlns:p14="http://schemas.microsoft.com/office/powerpoint/2010/main" val="1723823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3700"/>
            <a:ext cx="7772400" cy="5003799"/>
          </a:xfrm>
        </p:spPr>
        <p:txBody>
          <a:bodyPr>
            <a:normAutofit/>
          </a:bodyPr>
          <a:lstStyle/>
          <a:p>
            <a:r>
              <a:rPr lang="en-US" dirty="0"/>
              <a:t>The Force of Art, Disobedience </a:t>
            </a:r>
            <a:r>
              <a:rPr lang="en-US"/>
              <a:t>and Learning.</a:t>
            </a:r>
            <a:r>
              <a:rPr lang="en-US" dirty="0"/>
              <a:t/>
            </a:r>
            <a:br>
              <a:rPr lang="en-US" dirty="0"/>
            </a:br>
            <a:r>
              <a:rPr lang="en-GB" dirty="0"/>
              <a:t/>
            </a:r>
            <a:br>
              <a:rPr lang="en-GB" dirty="0"/>
            </a:br>
            <a:r>
              <a:rPr lang="en-US" dirty="0"/>
              <a:t>Dennis Atkinson</a:t>
            </a:r>
            <a:r>
              <a:rPr lang="en-GB" dirty="0"/>
              <a:t/>
            </a:r>
            <a:br>
              <a:rPr lang="en-GB" dirty="0"/>
            </a:br>
            <a:r>
              <a:rPr lang="en-GB" dirty="0"/>
              <a:t/>
            </a:r>
            <a:br>
              <a:rPr lang="en-GB" dirty="0"/>
            </a:br>
            <a:r>
              <a:rPr lang="en-GB" dirty="0"/>
              <a:t>Goldsmiths University of London</a:t>
            </a:r>
            <a:endParaRPr lang="en-US" dirty="0"/>
          </a:p>
        </p:txBody>
      </p:sp>
    </p:spTree>
    <p:extLst>
      <p:ext uri="{BB962C8B-B14F-4D97-AF65-F5344CB8AC3E}">
        <p14:creationId xmlns:p14="http://schemas.microsoft.com/office/powerpoint/2010/main" val="3326187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9508" y="274638"/>
            <a:ext cx="8562800" cy="6583362"/>
          </a:xfrm>
          <a:prstGeom prst="rect">
            <a:avLst/>
          </a:prstGeom>
        </p:spPr>
      </p:pic>
    </p:spTree>
    <p:extLst>
      <p:ext uri="{BB962C8B-B14F-4D97-AF65-F5344CB8AC3E}">
        <p14:creationId xmlns:p14="http://schemas.microsoft.com/office/powerpoint/2010/main" val="240886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Content Placeholder 3" descr="IMG_0797.JPG"/>
          <p:cNvPicPr>
            <a:picLocks noGrp="1" noChangeAspect="1"/>
          </p:cNvPicPr>
          <p:nvPr/>
        </p:nvPicPr>
        <p:blipFill>
          <a:blip r:embed="rId2">
            <a:extLst>
              <a:ext uri="{28A0092B-C50C-407E-A947-70E740481C1C}">
                <a14:useLocalDpi xmlns:a14="http://schemas.microsoft.com/office/drawing/2010/main" val="0"/>
              </a:ext>
            </a:extLst>
          </a:blip>
          <a:srcRect t="8753" b="8753"/>
          <a:stretch>
            <a:fillRect/>
          </a:stretch>
        </p:blipFill>
        <p:spPr>
          <a:xfrm>
            <a:off x="457200" y="882999"/>
            <a:ext cx="8229600" cy="5516563"/>
          </a:xfrm>
          <a:prstGeom prst="rect">
            <a:avLst/>
          </a:prstGeom>
        </p:spPr>
      </p:pic>
    </p:spTree>
    <p:extLst>
      <p:ext uri="{BB962C8B-B14F-4D97-AF65-F5344CB8AC3E}">
        <p14:creationId xmlns:p14="http://schemas.microsoft.com/office/powerpoint/2010/main" val="3527699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GB" dirty="0"/>
              <a:t>When beings come to be disclosed as “resources,” natural, mineral, human, or otherwise, it means that they are constituted in their very essence in terms of power, that is, as intrinsically disposed toward being manipulated and (re)produced and thus articulated as part of the general flow of power, or, in other words, as pre-programmed to take a form or a value that “makes” them what they are by virtue of “making” them participate in the intensification of power (Ziarek, Force of Art, p. 62,).</a:t>
            </a:r>
          </a:p>
          <a:p>
            <a:endParaRPr lang="en-US" dirty="0"/>
          </a:p>
          <a:p>
            <a:endParaRPr lang="en-US" dirty="0"/>
          </a:p>
        </p:txBody>
      </p:sp>
    </p:spTree>
    <p:extLst>
      <p:ext uri="{BB962C8B-B14F-4D97-AF65-F5344CB8AC3E}">
        <p14:creationId xmlns:p14="http://schemas.microsoft.com/office/powerpoint/2010/main" val="1975490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Image 2-2.jpg"/>
          <p:cNvPicPr>
            <a:picLocks noGrp="1" noChangeAspect="1"/>
          </p:cNvPicPr>
          <p:nvPr/>
        </p:nvPicPr>
        <p:blipFill>
          <a:blip r:embed="rId2">
            <a:extLst>
              <a:ext uri="{28A0092B-C50C-407E-A947-70E740481C1C}">
                <a14:useLocalDpi xmlns:a14="http://schemas.microsoft.com/office/drawing/2010/main" val="0"/>
              </a:ext>
            </a:extLst>
          </a:blip>
          <a:srcRect t="8753" b="8753"/>
          <a:stretch>
            <a:fillRect/>
          </a:stretch>
        </p:blipFill>
        <p:spPr>
          <a:xfrm>
            <a:off x="414167" y="1317102"/>
            <a:ext cx="8229600" cy="4525963"/>
          </a:xfrm>
          <a:prstGeom prst="rect">
            <a:avLst/>
          </a:prstGeom>
        </p:spPr>
      </p:pic>
    </p:spTree>
    <p:extLst>
      <p:ext uri="{BB962C8B-B14F-4D97-AF65-F5344CB8AC3E}">
        <p14:creationId xmlns:p14="http://schemas.microsoft.com/office/powerpoint/2010/main" val="267461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3.jpg"/>
          <p:cNvPicPr>
            <a:picLocks noGrp="1" noChangeAspect="1"/>
          </p:cNvPicPr>
          <p:nvPr/>
        </p:nvPicPr>
        <p:blipFill>
          <a:blip r:embed="rId2">
            <a:extLst>
              <a:ext uri="{28A0092B-C50C-407E-A947-70E740481C1C}">
                <a14:useLocalDpi xmlns:a14="http://schemas.microsoft.com/office/drawing/2010/main" val="0"/>
              </a:ext>
            </a:extLst>
          </a:blip>
          <a:srcRect t="8743" b="8743"/>
          <a:stretch>
            <a:fillRect/>
          </a:stretch>
        </p:blipFill>
        <p:spPr>
          <a:xfrm>
            <a:off x="597774" y="654702"/>
            <a:ext cx="8229600" cy="5471461"/>
          </a:xfrm>
          <a:prstGeom prst="rect">
            <a:avLst/>
          </a:prstGeom>
        </p:spPr>
      </p:pic>
    </p:spTree>
    <p:extLst>
      <p:ext uri="{BB962C8B-B14F-4D97-AF65-F5344CB8AC3E}">
        <p14:creationId xmlns:p14="http://schemas.microsoft.com/office/powerpoint/2010/main" val="364779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Content Placeholder 3" descr="Image 5.tif"/>
          <p:cNvPicPr>
            <a:picLocks noGrp="1" noChangeAspect="1"/>
          </p:cNvPicPr>
          <p:nvPr/>
        </p:nvPicPr>
        <p:blipFill>
          <a:blip r:embed="rId2">
            <a:extLst>
              <a:ext uri="{28A0092B-C50C-407E-A947-70E740481C1C}">
                <a14:useLocalDpi xmlns:a14="http://schemas.microsoft.com/office/drawing/2010/main" val="0"/>
              </a:ext>
            </a:extLst>
          </a:blip>
          <a:srcRect t="8544" b="8544"/>
          <a:stretch>
            <a:fillRect/>
          </a:stretch>
        </p:blipFill>
        <p:spPr>
          <a:xfrm>
            <a:off x="457200" y="551387"/>
            <a:ext cx="8229600" cy="5353615"/>
          </a:xfrm>
          <a:prstGeom prst="rect">
            <a:avLst/>
          </a:prstGeom>
        </p:spPr>
      </p:pic>
    </p:spTree>
    <p:extLst>
      <p:ext uri="{BB962C8B-B14F-4D97-AF65-F5344CB8AC3E}">
        <p14:creationId xmlns:p14="http://schemas.microsoft.com/office/powerpoint/2010/main" val="370617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7568"/>
            <a:ext cx="8229600" cy="5308595"/>
          </a:xfrm>
        </p:spPr>
        <p:txBody>
          <a:bodyPr/>
          <a:lstStyle/>
          <a:p>
            <a:endParaRPr lang="en-US" dirty="0" smtClean="0"/>
          </a:p>
          <a:p>
            <a:endParaRPr lang="en-US" dirty="0"/>
          </a:p>
          <a:p>
            <a:endParaRPr lang="en-US" dirty="0" smtClean="0"/>
          </a:p>
          <a:p>
            <a:r>
              <a:rPr lang="en-US" dirty="0" smtClean="0"/>
              <a:t>Without criteria</a:t>
            </a:r>
            <a:endParaRPr lang="en-US" dirty="0"/>
          </a:p>
        </p:txBody>
      </p:sp>
    </p:spTree>
    <p:extLst>
      <p:ext uri="{BB962C8B-B14F-4D97-AF65-F5344CB8AC3E}">
        <p14:creationId xmlns:p14="http://schemas.microsoft.com/office/powerpoint/2010/main" val="4194443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r>
              <a:rPr lang="en-US" dirty="0" smtClean="0"/>
              <a:t>Kairos</a:t>
            </a:r>
            <a:endParaRPr lang="en-US" dirty="0"/>
          </a:p>
        </p:txBody>
      </p:sp>
    </p:spTree>
    <p:extLst>
      <p:ext uri="{BB962C8B-B14F-4D97-AF65-F5344CB8AC3E}">
        <p14:creationId xmlns:p14="http://schemas.microsoft.com/office/powerpoint/2010/main" val="371768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1852"/>
            <a:ext cx="8229600" cy="5604311"/>
          </a:xfrm>
        </p:spPr>
        <p:txBody>
          <a:bodyPr/>
          <a:lstStyle/>
          <a:p>
            <a:r>
              <a:rPr lang="en-US" dirty="0" smtClean="0"/>
              <a:t>Hylomorphism</a:t>
            </a:r>
          </a:p>
          <a:p>
            <a:endParaRPr lang="en-US" dirty="0" smtClean="0"/>
          </a:p>
          <a:p>
            <a:r>
              <a:rPr lang="en-US" dirty="0" smtClean="0"/>
              <a:t>Ecology</a:t>
            </a:r>
          </a:p>
          <a:p>
            <a:endParaRPr lang="en-US" dirty="0" smtClean="0"/>
          </a:p>
          <a:p>
            <a:r>
              <a:rPr lang="en-US" dirty="0" smtClean="0"/>
              <a:t>Relevance</a:t>
            </a:r>
          </a:p>
          <a:p>
            <a:endParaRPr lang="en-US" dirty="0" smtClean="0"/>
          </a:p>
          <a:p>
            <a:r>
              <a:rPr lang="en-US" dirty="0" smtClean="0"/>
              <a:t>Obligation</a:t>
            </a:r>
            <a:endParaRPr lang="en-US" dirty="0"/>
          </a:p>
        </p:txBody>
      </p:sp>
    </p:spTree>
    <p:extLst>
      <p:ext uri="{BB962C8B-B14F-4D97-AF65-F5344CB8AC3E}">
        <p14:creationId xmlns:p14="http://schemas.microsoft.com/office/powerpoint/2010/main" val="1250366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6642"/>
            <a:ext cx="8229600" cy="5569521"/>
          </a:xfrm>
        </p:spPr>
        <p:txBody>
          <a:bodyPr/>
          <a:lstStyle/>
          <a:p>
            <a:endParaRPr lang="en-US" dirty="0" smtClean="0"/>
          </a:p>
          <a:p>
            <a:endParaRPr lang="en-US" dirty="0"/>
          </a:p>
          <a:p>
            <a:pPr marL="0" indent="0">
              <a:buNone/>
            </a:pPr>
            <a:r>
              <a:rPr lang="en-US" dirty="0" smtClean="0"/>
              <a:t>“Have a care, something here matters”</a:t>
            </a:r>
          </a:p>
          <a:p>
            <a:pPr marL="0" indent="0">
              <a:buNone/>
            </a:pPr>
            <a:r>
              <a:rPr lang="en-US" dirty="0" smtClean="0"/>
              <a:t>Alfred North Whitehead (Modes of Thought p.116)</a:t>
            </a:r>
            <a:endParaRPr lang="en-US" dirty="0"/>
          </a:p>
        </p:txBody>
      </p:sp>
    </p:spTree>
    <p:extLst>
      <p:ext uri="{BB962C8B-B14F-4D97-AF65-F5344CB8AC3E}">
        <p14:creationId xmlns:p14="http://schemas.microsoft.com/office/powerpoint/2010/main" val="55891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5000"/>
            <a:ext cx="8077200" cy="5491163"/>
          </a:xfrm>
        </p:spPr>
        <p:txBody>
          <a:bodyPr/>
          <a:lstStyle/>
          <a:p>
            <a:endParaRPr lang="en-US" dirty="0"/>
          </a:p>
          <a:p>
            <a:pPr marL="0" indent="0">
              <a:buNone/>
            </a:pPr>
            <a:endParaRPr lang="en-US" dirty="0"/>
          </a:p>
        </p:txBody>
      </p:sp>
      <p:pic>
        <p:nvPicPr>
          <p:cNvPr id="5" name="Picture 4"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1822450"/>
            <a:ext cx="3886200" cy="2095500"/>
          </a:xfrm>
          <a:prstGeom prst="rect">
            <a:avLst/>
          </a:prstGeom>
        </p:spPr>
      </p:pic>
    </p:spTree>
    <p:extLst>
      <p:ext uri="{BB962C8B-B14F-4D97-AF65-F5344CB8AC3E}">
        <p14:creationId xmlns:p14="http://schemas.microsoft.com/office/powerpoint/2010/main" val="2331386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Ritornello</a:t>
            </a:r>
            <a:endParaRPr lang="en-US" dirty="0"/>
          </a:p>
        </p:txBody>
      </p:sp>
    </p:spTree>
    <p:extLst>
      <p:ext uri="{BB962C8B-B14F-4D97-AF65-F5344CB8AC3E}">
        <p14:creationId xmlns:p14="http://schemas.microsoft.com/office/powerpoint/2010/main" val="4223495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rground image ch 7.jpg"/>
          <p:cNvPicPr>
            <a:picLocks noGrp="1" noChangeAspect="1"/>
          </p:cNvPicPr>
          <p:nvPr/>
        </p:nvPicPr>
        <p:blipFill>
          <a:blip r:embed="rId2">
            <a:extLst>
              <a:ext uri="{28A0092B-C50C-407E-A947-70E740481C1C}">
                <a14:useLocalDpi xmlns:a14="http://schemas.microsoft.com/office/drawing/2010/main" val="0"/>
              </a:ext>
            </a:extLst>
          </a:blip>
          <a:srcRect t="13336" b="13336"/>
          <a:stretch>
            <a:fillRect/>
          </a:stretch>
        </p:blipFill>
        <p:spPr>
          <a:xfrm>
            <a:off x="457200" y="903688"/>
            <a:ext cx="8229600" cy="5110163"/>
          </a:xfrm>
          <a:prstGeom prst="rect">
            <a:avLst/>
          </a:prstGeom>
        </p:spPr>
      </p:pic>
    </p:spTree>
    <p:extLst>
      <p:ext uri="{BB962C8B-B14F-4D97-AF65-F5344CB8AC3E}">
        <p14:creationId xmlns:p14="http://schemas.microsoft.com/office/powerpoint/2010/main" val="2310721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ontent Placeholder 3" descr="Arts_photo_22___VAMuseum.jpg"/>
          <p:cNvPicPr>
            <a:picLocks noChangeAspect="1"/>
          </p:cNvPicPr>
          <p:nvPr/>
        </p:nvPicPr>
        <p:blipFill>
          <a:blip r:embed="rId2">
            <a:extLst>
              <a:ext uri="{28A0092B-C50C-407E-A947-70E740481C1C}">
                <a14:useLocalDpi xmlns:a14="http://schemas.microsoft.com/office/drawing/2010/main" val="0"/>
              </a:ext>
            </a:extLst>
          </a:blip>
          <a:srcRect l="10698" r="10698"/>
          <a:stretch>
            <a:fillRect/>
          </a:stretch>
        </p:blipFill>
        <p:spPr>
          <a:xfrm>
            <a:off x="264762" y="892260"/>
            <a:ext cx="8229600" cy="5144110"/>
          </a:xfrm>
          <a:prstGeom prst="rect">
            <a:avLst/>
          </a:prstGeom>
        </p:spPr>
      </p:pic>
    </p:spTree>
    <p:extLst>
      <p:ext uri="{BB962C8B-B14F-4D97-AF65-F5344CB8AC3E}">
        <p14:creationId xmlns:p14="http://schemas.microsoft.com/office/powerpoint/2010/main" val="1791679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Content Placeholder 3"/>
          <p:cNvPicPr>
            <a:picLocks noGrp="1" noChangeAspect="1"/>
          </p:cNvPicPr>
          <p:nvPr/>
        </p:nvPicPr>
        <p:blipFill>
          <a:blip r:embed="rId2"/>
          <a:srcRect t="4030" b="4030"/>
          <a:stretch>
            <a:fillRect/>
          </a:stretch>
        </p:blipFill>
        <p:spPr>
          <a:xfrm>
            <a:off x="77555" y="-64478"/>
            <a:ext cx="8229600" cy="5667375"/>
          </a:xfrm>
          <a:prstGeom prst="rect">
            <a:avLst/>
          </a:prstGeom>
        </p:spPr>
      </p:pic>
    </p:spTree>
    <p:extLst>
      <p:ext uri="{BB962C8B-B14F-4D97-AF65-F5344CB8AC3E}">
        <p14:creationId xmlns:p14="http://schemas.microsoft.com/office/powerpoint/2010/main" val="1836527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5"/>
          <p:cNvPicPr>
            <a:picLocks noGrp="1" noChangeAspect="1"/>
          </p:cNvPicPr>
          <p:nvPr/>
        </p:nvPicPr>
        <p:blipFill>
          <a:blip r:embed="rId2"/>
          <a:srcRect t="4170" b="4170"/>
          <a:stretch>
            <a:fillRect/>
          </a:stretch>
        </p:blipFill>
        <p:spPr>
          <a:xfrm>
            <a:off x="457200" y="514241"/>
            <a:ext cx="8229600" cy="5366709"/>
          </a:xfrm>
          <a:prstGeom prst="rect">
            <a:avLst/>
          </a:prstGeom>
        </p:spPr>
      </p:pic>
    </p:spTree>
    <p:extLst>
      <p:ext uri="{BB962C8B-B14F-4D97-AF65-F5344CB8AC3E}">
        <p14:creationId xmlns:p14="http://schemas.microsoft.com/office/powerpoint/2010/main" val="355148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nvPicPr>
        <p:blipFill>
          <a:blip r:embed="rId2"/>
          <a:srcRect l="-33168" r="-33168"/>
          <a:stretch>
            <a:fillRect/>
          </a:stretch>
        </p:blipFill>
        <p:spPr>
          <a:xfrm>
            <a:off x="304195" y="136942"/>
            <a:ext cx="8229600" cy="6429375"/>
          </a:xfrm>
          <a:prstGeom prst="rect">
            <a:avLst/>
          </a:prstGeom>
        </p:spPr>
      </p:pic>
    </p:spTree>
    <p:extLst>
      <p:ext uri="{BB962C8B-B14F-4D97-AF65-F5344CB8AC3E}">
        <p14:creationId xmlns:p14="http://schemas.microsoft.com/office/powerpoint/2010/main" val="1937595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a care</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nvPicPr>
        <p:blipFill>
          <a:blip r:embed="rId2"/>
          <a:srcRect l="13427" r="13427"/>
          <a:stretch>
            <a:fillRect/>
          </a:stretch>
        </p:blipFill>
        <p:spPr>
          <a:xfrm>
            <a:off x="457200" y="274638"/>
            <a:ext cx="8229600" cy="6010275"/>
          </a:xfrm>
          <a:prstGeom prst="rect">
            <a:avLst/>
          </a:prstGeom>
        </p:spPr>
      </p:pic>
    </p:spTree>
    <p:extLst>
      <p:ext uri="{BB962C8B-B14F-4D97-AF65-F5344CB8AC3E}">
        <p14:creationId xmlns:p14="http://schemas.microsoft.com/office/powerpoint/2010/main" val="218245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nvPicPr>
        <p:blipFill>
          <a:blip r:embed="rId2"/>
          <a:srcRect t="11922" b="11922"/>
          <a:stretch>
            <a:fillRect/>
          </a:stretch>
        </p:blipFill>
        <p:spPr>
          <a:xfrm>
            <a:off x="567173" y="1132163"/>
            <a:ext cx="8229600" cy="4993999"/>
          </a:xfrm>
          <a:prstGeom prst="rect">
            <a:avLst/>
          </a:prstGeom>
        </p:spPr>
      </p:pic>
    </p:spTree>
    <p:extLst>
      <p:ext uri="{BB962C8B-B14F-4D97-AF65-F5344CB8AC3E}">
        <p14:creationId xmlns:p14="http://schemas.microsoft.com/office/powerpoint/2010/main" val="274785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nvPicPr>
        <p:blipFill>
          <a:blip r:embed="rId2"/>
          <a:srcRect t="9052" b="9052"/>
          <a:stretch>
            <a:fillRect/>
          </a:stretch>
        </p:blipFill>
        <p:spPr>
          <a:xfrm>
            <a:off x="906019" y="651576"/>
            <a:ext cx="7307098" cy="5162233"/>
          </a:xfrm>
          <a:prstGeom prst="rect">
            <a:avLst/>
          </a:prstGeom>
        </p:spPr>
      </p:pic>
    </p:spTree>
    <p:extLst>
      <p:ext uri="{BB962C8B-B14F-4D97-AF65-F5344CB8AC3E}">
        <p14:creationId xmlns:p14="http://schemas.microsoft.com/office/powerpoint/2010/main" val="411008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TotalTime>
  <Words>152</Words>
  <Application>Microsoft Macintosh PowerPoint</Application>
  <PresentationFormat>On-screen Show (4:3)</PresentationFormat>
  <Paragraphs>22</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The Force of Art, Disobedience and Learning.  Dennis Atkinson  Goldsmiths University of London</vt:lpstr>
      <vt:lpstr>PowerPoint Presentation</vt:lpstr>
      <vt:lpstr>PowerPoint Presentation</vt:lpstr>
      <vt:lpstr>PowerPoint Presentation</vt:lpstr>
      <vt:lpstr>PowerPoint Presentation</vt:lpstr>
      <vt:lpstr>PowerPoint Presentation</vt:lpstr>
      <vt:lpstr>Have a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Force of Art, Disobedience and Learning: Building a Life.  Dennis Atkinson  Goldsmiths University of London</dc:title>
  <dc:creator>Dennis Atkinson</dc:creator>
  <cp:lastModifiedBy>Dennis Atkinson</cp:lastModifiedBy>
  <cp:revision>9</cp:revision>
  <dcterms:created xsi:type="dcterms:W3CDTF">2017-08-01T07:42:34Z</dcterms:created>
  <dcterms:modified xsi:type="dcterms:W3CDTF">2018-09-28T08:45:03Z</dcterms:modified>
</cp:coreProperties>
</file>