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6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29"/>
  </p:normalViewPr>
  <p:slideViewPr>
    <p:cSldViewPr>
      <p:cViewPr varScale="1">
        <p:scale>
          <a:sx n="109" d="100"/>
          <a:sy n="109" d="100"/>
        </p:scale>
        <p:origin x="-16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C6ECB2-C4CA-7244-B3AA-F0A3361B23B7}" type="doc">
      <dgm:prSet loTypeId="urn:microsoft.com/office/officeart/2005/8/layout/lProcess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E2B4D21D-9D1E-A943-9FB9-3276A5014BB1}">
      <dgm:prSet phldrT="[文字]"/>
      <dgm:spPr/>
      <dgm:t>
        <a:bodyPr/>
        <a:lstStyle/>
        <a:p>
          <a:r>
            <a:rPr lang="zh-TW" altLang="en-US" dirty="0" smtClean="0"/>
            <a:t>啟程</a:t>
          </a:r>
          <a:endParaRPr lang="zh-TW" altLang="en-US" dirty="0"/>
        </a:p>
      </dgm:t>
    </dgm:pt>
    <dgm:pt modelId="{F7496147-DFE1-734F-970E-06C8EABF5915}" type="parTrans" cxnId="{8CEF5AFB-5543-094F-91D2-4877ED36A9BD}">
      <dgm:prSet/>
      <dgm:spPr/>
      <dgm:t>
        <a:bodyPr/>
        <a:lstStyle/>
        <a:p>
          <a:endParaRPr lang="zh-TW" altLang="en-US"/>
        </a:p>
      </dgm:t>
    </dgm:pt>
    <dgm:pt modelId="{E247605D-6F03-E64F-A873-E65E353EBE81}" type="sibTrans" cxnId="{8CEF5AFB-5543-094F-91D2-4877ED36A9BD}">
      <dgm:prSet/>
      <dgm:spPr/>
      <dgm:t>
        <a:bodyPr/>
        <a:lstStyle/>
        <a:p>
          <a:endParaRPr lang="zh-TW" altLang="en-US"/>
        </a:p>
      </dgm:t>
    </dgm:pt>
    <dgm:pt modelId="{E1A00506-F5B1-054B-8989-B754F2CD55BA}">
      <dgm:prSet phldrT="[文字]"/>
      <dgm:spPr/>
      <dgm:t>
        <a:bodyPr/>
        <a:lstStyle/>
        <a:p>
          <a:r>
            <a:rPr lang="zh-TW" altLang="en-US" dirty="0" smtClean="0"/>
            <a:t>平凡世界</a:t>
          </a:r>
          <a:endParaRPr lang="zh-TW" altLang="en-US" dirty="0"/>
        </a:p>
      </dgm:t>
    </dgm:pt>
    <dgm:pt modelId="{1D32C38A-64F5-6647-B1A8-B6C9F865C3EF}" type="parTrans" cxnId="{76D34A8B-B13A-7A46-9F4E-14EF7C155147}">
      <dgm:prSet/>
      <dgm:spPr/>
      <dgm:t>
        <a:bodyPr/>
        <a:lstStyle/>
        <a:p>
          <a:endParaRPr lang="zh-TW" altLang="en-US"/>
        </a:p>
      </dgm:t>
    </dgm:pt>
    <dgm:pt modelId="{8F4D6BED-AE59-E642-BDB2-4C0B5B49E9D1}" type="sibTrans" cxnId="{76D34A8B-B13A-7A46-9F4E-14EF7C155147}">
      <dgm:prSet/>
      <dgm:spPr/>
      <dgm:t>
        <a:bodyPr/>
        <a:lstStyle/>
        <a:p>
          <a:endParaRPr lang="zh-TW" altLang="en-US"/>
        </a:p>
      </dgm:t>
    </dgm:pt>
    <dgm:pt modelId="{5BAADAEB-657D-EA41-B855-191AC42D0759}">
      <dgm:prSet phldrT="[文字]"/>
      <dgm:spPr/>
      <dgm:t>
        <a:bodyPr/>
        <a:lstStyle/>
        <a:p>
          <a:r>
            <a:rPr lang="zh-TW" altLang="en-US" dirty="0" smtClean="0"/>
            <a:t>衝突</a:t>
          </a:r>
          <a:endParaRPr lang="zh-TW" altLang="en-US" dirty="0"/>
        </a:p>
      </dgm:t>
    </dgm:pt>
    <dgm:pt modelId="{9B6FF2E6-D333-4141-8B81-D9121E209AE4}" type="parTrans" cxnId="{3DFD56F2-3FAC-364E-B184-82050D8CB6F0}">
      <dgm:prSet/>
      <dgm:spPr/>
      <dgm:t>
        <a:bodyPr/>
        <a:lstStyle/>
        <a:p>
          <a:endParaRPr lang="zh-TW" altLang="en-US"/>
        </a:p>
      </dgm:t>
    </dgm:pt>
    <dgm:pt modelId="{A870054E-2E1E-AF4A-8D21-91741B36B2FC}" type="sibTrans" cxnId="{3DFD56F2-3FAC-364E-B184-82050D8CB6F0}">
      <dgm:prSet/>
      <dgm:spPr/>
      <dgm:t>
        <a:bodyPr/>
        <a:lstStyle/>
        <a:p>
          <a:endParaRPr lang="zh-TW" altLang="en-US"/>
        </a:p>
      </dgm:t>
    </dgm:pt>
    <dgm:pt modelId="{3D1E9DFB-E2BC-0244-911B-94BBA7CFDD49}">
      <dgm:prSet phldrT="[文字]"/>
      <dgm:spPr/>
      <dgm:t>
        <a:bodyPr/>
        <a:lstStyle/>
        <a:p>
          <a:r>
            <a:rPr lang="zh-TW" altLang="en-US" dirty="0" smtClean="0"/>
            <a:t>遇上師傅</a:t>
          </a:r>
          <a:endParaRPr lang="zh-TW" altLang="en-US" dirty="0"/>
        </a:p>
      </dgm:t>
    </dgm:pt>
    <dgm:pt modelId="{77F19F16-EE3C-E940-924B-7DF0E23E6E91}" type="parTrans" cxnId="{8F535C27-D04E-FA49-9A01-A4E418F07C86}">
      <dgm:prSet/>
      <dgm:spPr/>
      <dgm:t>
        <a:bodyPr/>
        <a:lstStyle/>
        <a:p>
          <a:endParaRPr lang="zh-TW" altLang="en-US"/>
        </a:p>
      </dgm:t>
    </dgm:pt>
    <dgm:pt modelId="{043538BA-8FA6-5F4A-A4AC-626776658E3A}" type="sibTrans" cxnId="{8F535C27-D04E-FA49-9A01-A4E418F07C86}">
      <dgm:prSet/>
      <dgm:spPr/>
      <dgm:t>
        <a:bodyPr/>
        <a:lstStyle/>
        <a:p>
          <a:endParaRPr lang="zh-TW" altLang="en-US"/>
        </a:p>
      </dgm:t>
    </dgm:pt>
    <dgm:pt modelId="{E6276831-3A8B-AE4E-9BBB-5E511F7AC43A}">
      <dgm:prSet phldrT="[文字]"/>
      <dgm:spPr/>
      <dgm:t>
        <a:bodyPr/>
        <a:lstStyle/>
        <a:p>
          <a:r>
            <a:rPr lang="zh-TW" altLang="en-US" dirty="0" smtClean="0"/>
            <a:t>跨越第一道門檻</a:t>
          </a:r>
          <a:endParaRPr lang="zh-TW" altLang="en-US" dirty="0"/>
        </a:p>
      </dgm:t>
    </dgm:pt>
    <dgm:pt modelId="{5768A072-BA7E-8F44-88A2-AE80FF4D4D3E}" type="parTrans" cxnId="{F5C24169-9F0E-1A4B-A85B-150B9045332F}">
      <dgm:prSet/>
      <dgm:spPr/>
      <dgm:t>
        <a:bodyPr/>
        <a:lstStyle/>
        <a:p>
          <a:endParaRPr lang="zh-TW" altLang="en-US"/>
        </a:p>
      </dgm:t>
    </dgm:pt>
    <dgm:pt modelId="{059EE226-BE5D-0D4A-816E-8041E80FECC0}" type="sibTrans" cxnId="{F5C24169-9F0E-1A4B-A85B-150B9045332F}">
      <dgm:prSet/>
      <dgm:spPr/>
      <dgm:t>
        <a:bodyPr/>
        <a:lstStyle/>
        <a:p>
          <a:endParaRPr lang="zh-TW" altLang="en-US"/>
        </a:p>
      </dgm:t>
    </dgm:pt>
    <dgm:pt modelId="{105F6AF1-224A-924D-B952-DCE1427F66A5}">
      <dgm:prSet phldrT="[文字]"/>
      <dgm:spPr/>
      <dgm:t>
        <a:bodyPr/>
        <a:lstStyle/>
        <a:p>
          <a:r>
            <a:rPr lang="zh-TW" altLang="en-US" dirty="0" smtClean="0"/>
            <a:t>結尾</a:t>
          </a:r>
          <a:endParaRPr lang="zh-TW" altLang="en-US" dirty="0"/>
        </a:p>
      </dgm:t>
    </dgm:pt>
    <dgm:pt modelId="{10699A80-8892-7E4B-8AE7-B69293BA09C3}" type="parTrans" cxnId="{6631803A-08CD-384E-9AF4-07214EFCED5D}">
      <dgm:prSet/>
      <dgm:spPr/>
      <dgm:t>
        <a:bodyPr/>
        <a:lstStyle/>
        <a:p>
          <a:endParaRPr lang="zh-TW" altLang="en-US"/>
        </a:p>
      </dgm:t>
    </dgm:pt>
    <dgm:pt modelId="{BED5BFD4-37E4-6C43-A591-2C0544461752}" type="sibTrans" cxnId="{6631803A-08CD-384E-9AF4-07214EFCED5D}">
      <dgm:prSet/>
      <dgm:spPr/>
      <dgm:t>
        <a:bodyPr/>
        <a:lstStyle/>
        <a:p>
          <a:endParaRPr lang="zh-TW" altLang="en-US"/>
        </a:p>
      </dgm:t>
    </dgm:pt>
    <dgm:pt modelId="{19ED0240-54C9-994D-B226-BB9035A06854}">
      <dgm:prSet phldrT="[文字]"/>
      <dgm:spPr/>
      <dgm:t>
        <a:bodyPr/>
        <a:lstStyle/>
        <a:p>
          <a:r>
            <a:rPr lang="zh-TW" altLang="en-US" dirty="0" smtClean="0"/>
            <a:t>獎賞</a:t>
          </a:r>
          <a:endParaRPr lang="zh-TW" altLang="en-US" dirty="0"/>
        </a:p>
      </dgm:t>
    </dgm:pt>
    <dgm:pt modelId="{5797FC15-E9A7-DD46-8DA4-74F4B10A8246}" type="parTrans" cxnId="{59C874E9-1B7E-FF48-835E-794301D4FDF7}">
      <dgm:prSet/>
      <dgm:spPr/>
      <dgm:t>
        <a:bodyPr/>
        <a:lstStyle/>
        <a:p>
          <a:endParaRPr lang="zh-TW" altLang="en-US"/>
        </a:p>
      </dgm:t>
    </dgm:pt>
    <dgm:pt modelId="{C9197874-3FAA-D143-980C-2211AF429803}" type="sibTrans" cxnId="{59C874E9-1B7E-FF48-835E-794301D4FDF7}">
      <dgm:prSet/>
      <dgm:spPr/>
      <dgm:t>
        <a:bodyPr/>
        <a:lstStyle/>
        <a:p>
          <a:endParaRPr lang="zh-TW" altLang="en-US"/>
        </a:p>
      </dgm:t>
    </dgm:pt>
    <dgm:pt modelId="{706E49FD-5E78-9547-8FF4-445F98A16A0C}">
      <dgm:prSet phldrT="[文字]"/>
      <dgm:spPr/>
      <dgm:t>
        <a:bodyPr/>
        <a:lstStyle/>
        <a:p>
          <a:r>
            <a:rPr lang="zh-TW" altLang="en-US" dirty="0" smtClean="0"/>
            <a:t>回歸之路</a:t>
          </a:r>
          <a:endParaRPr lang="zh-TW" altLang="en-US" dirty="0"/>
        </a:p>
      </dgm:t>
    </dgm:pt>
    <dgm:pt modelId="{03185DD3-D72C-E041-BB61-92B6DFDA4BF1}" type="parTrans" cxnId="{026E0026-12A4-4945-89E6-F7F50176D118}">
      <dgm:prSet/>
      <dgm:spPr/>
      <dgm:t>
        <a:bodyPr/>
        <a:lstStyle/>
        <a:p>
          <a:endParaRPr lang="zh-TW" altLang="en-US"/>
        </a:p>
      </dgm:t>
    </dgm:pt>
    <dgm:pt modelId="{DDF794F6-8ED3-4749-95DC-C15E52503236}" type="sibTrans" cxnId="{026E0026-12A4-4945-89E6-F7F50176D118}">
      <dgm:prSet/>
      <dgm:spPr/>
      <dgm:t>
        <a:bodyPr/>
        <a:lstStyle/>
        <a:p>
          <a:endParaRPr lang="zh-TW" altLang="en-US"/>
        </a:p>
      </dgm:t>
    </dgm:pt>
    <dgm:pt modelId="{B6EF80BF-2C3D-FE43-96B2-6A9A0DC7D596}">
      <dgm:prSet phldrT="[文字]"/>
      <dgm:spPr/>
      <dgm:t>
        <a:bodyPr/>
        <a:lstStyle/>
        <a:p>
          <a:r>
            <a:rPr lang="zh-TW" altLang="en-US" dirty="0" smtClean="0"/>
            <a:t>歷險的召喚</a:t>
          </a:r>
          <a:endParaRPr lang="zh-TW" altLang="en-US" dirty="0"/>
        </a:p>
      </dgm:t>
    </dgm:pt>
    <dgm:pt modelId="{CE2A66C6-E769-504B-8164-BC01516724AA}" type="parTrans" cxnId="{1B04F646-EB0E-4549-9CCE-D414986A36FA}">
      <dgm:prSet/>
      <dgm:spPr/>
      <dgm:t>
        <a:bodyPr/>
        <a:lstStyle/>
        <a:p>
          <a:endParaRPr lang="zh-TW" altLang="en-US"/>
        </a:p>
      </dgm:t>
    </dgm:pt>
    <dgm:pt modelId="{051087AC-B945-7643-AB46-BE674DDDC99D}" type="sibTrans" cxnId="{1B04F646-EB0E-4549-9CCE-D414986A36FA}">
      <dgm:prSet/>
      <dgm:spPr/>
      <dgm:t>
        <a:bodyPr/>
        <a:lstStyle/>
        <a:p>
          <a:endParaRPr lang="zh-TW" altLang="en-US"/>
        </a:p>
      </dgm:t>
    </dgm:pt>
    <dgm:pt modelId="{2FB08C86-30EF-2E4F-8FFC-49E72A736F2E}">
      <dgm:prSet phldrT="[文字]"/>
      <dgm:spPr/>
      <dgm:t>
        <a:bodyPr/>
        <a:lstStyle/>
        <a:p>
          <a:r>
            <a:rPr lang="zh-TW" altLang="en-US" dirty="0" smtClean="0"/>
            <a:t>拒絕召喚</a:t>
          </a:r>
          <a:endParaRPr lang="zh-TW" altLang="en-US" dirty="0"/>
        </a:p>
      </dgm:t>
    </dgm:pt>
    <dgm:pt modelId="{0B6B92C7-9FAF-404E-8C75-00A8558BB093}" type="parTrans" cxnId="{B007DA78-E035-AC4E-8684-5178C88C9D1A}">
      <dgm:prSet/>
      <dgm:spPr/>
      <dgm:t>
        <a:bodyPr/>
        <a:lstStyle/>
        <a:p>
          <a:endParaRPr lang="zh-TW" altLang="en-US"/>
        </a:p>
      </dgm:t>
    </dgm:pt>
    <dgm:pt modelId="{2AB99ACD-C56A-8347-BCCC-B9FACE9C5F4C}" type="sibTrans" cxnId="{B007DA78-E035-AC4E-8684-5178C88C9D1A}">
      <dgm:prSet/>
      <dgm:spPr/>
      <dgm:t>
        <a:bodyPr/>
        <a:lstStyle/>
        <a:p>
          <a:endParaRPr lang="zh-TW" altLang="en-US"/>
        </a:p>
      </dgm:t>
    </dgm:pt>
    <dgm:pt modelId="{CC0840CD-6678-BD45-B757-6BD4B8E910AB}">
      <dgm:prSet phldrT="[文字]"/>
      <dgm:spPr/>
      <dgm:t>
        <a:bodyPr/>
        <a:lstStyle/>
        <a:p>
          <a:r>
            <a:rPr lang="zh-TW" altLang="en-US" dirty="0" smtClean="0"/>
            <a:t>試煉、盟友、敵人</a:t>
          </a:r>
          <a:endParaRPr lang="zh-TW" altLang="en-US" dirty="0"/>
        </a:p>
      </dgm:t>
    </dgm:pt>
    <dgm:pt modelId="{4F63F7B1-8384-3445-A8BC-BDECDCC9080D}" type="parTrans" cxnId="{082A989D-44C9-A04C-BE06-6F1D1FBE5052}">
      <dgm:prSet/>
      <dgm:spPr/>
      <dgm:t>
        <a:bodyPr/>
        <a:lstStyle/>
        <a:p>
          <a:endParaRPr lang="zh-TW" altLang="en-US"/>
        </a:p>
      </dgm:t>
    </dgm:pt>
    <dgm:pt modelId="{62F09BF3-3543-F14D-A79E-CA8F62FA0171}" type="sibTrans" cxnId="{082A989D-44C9-A04C-BE06-6F1D1FBE5052}">
      <dgm:prSet/>
      <dgm:spPr/>
      <dgm:t>
        <a:bodyPr/>
        <a:lstStyle/>
        <a:p>
          <a:endParaRPr lang="zh-TW" altLang="en-US"/>
        </a:p>
      </dgm:t>
    </dgm:pt>
    <dgm:pt modelId="{D5B7F598-B6C7-B943-B5E1-2989E4791E81}">
      <dgm:prSet phldrT="[文字]"/>
      <dgm:spPr/>
      <dgm:t>
        <a:bodyPr/>
        <a:lstStyle/>
        <a:p>
          <a:r>
            <a:rPr lang="zh-TW" altLang="en-US" dirty="0" smtClean="0"/>
            <a:t>進入洞穴最深處</a:t>
          </a:r>
          <a:endParaRPr lang="zh-TW" altLang="en-US" dirty="0"/>
        </a:p>
      </dgm:t>
    </dgm:pt>
    <dgm:pt modelId="{4F3073E3-3D0D-9448-B28C-1DACF280B7FA}" type="parTrans" cxnId="{AF28EE86-6BF6-054E-8D54-E71AD53D071D}">
      <dgm:prSet/>
      <dgm:spPr/>
      <dgm:t>
        <a:bodyPr/>
        <a:lstStyle/>
        <a:p>
          <a:endParaRPr lang="zh-TW" altLang="en-US"/>
        </a:p>
      </dgm:t>
    </dgm:pt>
    <dgm:pt modelId="{747BAA4D-C7D1-744E-9A73-BA17DB0EF2DB}" type="sibTrans" cxnId="{AF28EE86-6BF6-054E-8D54-E71AD53D071D}">
      <dgm:prSet/>
      <dgm:spPr/>
      <dgm:t>
        <a:bodyPr/>
        <a:lstStyle/>
        <a:p>
          <a:endParaRPr lang="zh-TW" altLang="en-US"/>
        </a:p>
      </dgm:t>
    </dgm:pt>
    <dgm:pt modelId="{28F8637B-54C0-A94F-BA4A-28DD50C1B2F2}">
      <dgm:prSet phldrT="[文字]"/>
      <dgm:spPr/>
      <dgm:t>
        <a:bodyPr/>
        <a:lstStyle/>
        <a:p>
          <a:r>
            <a:rPr lang="zh-TW" altLang="en-US" dirty="0" smtClean="0"/>
            <a:t>苦難折磨</a:t>
          </a:r>
          <a:endParaRPr lang="zh-TW" altLang="en-US" dirty="0"/>
        </a:p>
      </dgm:t>
    </dgm:pt>
    <dgm:pt modelId="{C555F1FC-F17B-0A4D-8D92-3BE1D921290D}" type="parTrans" cxnId="{600988B1-4432-BB46-B0E1-0C8CDF33B2E3}">
      <dgm:prSet/>
      <dgm:spPr/>
      <dgm:t>
        <a:bodyPr/>
        <a:lstStyle/>
        <a:p>
          <a:endParaRPr lang="zh-TW" altLang="en-US"/>
        </a:p>
      </dgm:t>
    </dgm:pt>
    <dgm:pt modelId="{76C4EBEE-B859-E341-A690-6FDC6D83594E}" type="sibTrans" cxnId="{600988B1-4432-BB46-B0E1-0C8CDF33B2E3}">
      <dgm:prSet/>
      <dgm:spPr/>
      <dgm:t>
        <a:bodyPr/>
        <a:lstStyle/>
        <a:p>
          <a:endParaRPr lang="zh-TW" altLang="en-US"/>
        </a:p>
      </dgm:t>
    </dgm:pt>
    <dgm:pt modelId="{0CCBE5DD-EE73-CB42-B451-7E57871118F7}">
      <dgm:prSet phldrT="[文字]"/>
      <dgm:spPr/>
      <dgm:t>
        <a:bodyPr/>
        <a:lstStyle/>
        <a:p>
          <a:r>
            <a:rPr lang="zh-TW" altLang="en-US" dirty="0" smtClean="0"/>
            <a:t>復甦</a:t>
          </a:r>
          <a:endParaRPr lang="zh-TW" altLang="en-US" dirty="0"/>
        </a:p>
      </dgm:t>
    </dgm:pt>
    <dgm:pt modelId="{EE240D73-BE90-1748-82D1-C23842DC4DA8}" type="parTrans" cxnId="{62F122C4-D310-8347-B7E9-E10D0B0BEDB0}">
      <dgm:prSet/>
      <dgm:spPr/>
      <dgm:t>
        <a:bodyPr/>
        <a:lstStyle/>
        <a:p>
          <a:endParaRPr lang="zh-TW" altLang="en-US"/>
        </a:p>
      </dgm:t>
    </dgm:pt>
    <dgm:pt modelId="{8CFF9BD5-CA00-214B-A7E7-58F0664151ED}" type="sibTrans" cxnId="{62F122C4-D310-8347-B7E9-E10D0B0BEDB0}">
      <dgm:prSet/>
      <dgm:spPr/>
      <dgm:t>
        <a:bodyPr/>
        <a:lstStyle/>
        <a:p>
          <a:endParaRPr lang="zh-TW" altLang="en-US"/>
        </a:p>
      </dgm:t>
    </dgm:pt>
    <dgm:pt modelId="{75F4D827-3F9D-3046-8063-43FC20B02D3A}">
      <dgm:prSet phldrT="[文字]"/>
      <dgm:spPr/>
      <dgm:t>
        <a:bodyPr/>
        <a:lstStyle/>
        <a:p>
          <a:r>
            <a:rPr lang="zh-TW" altLang="en-US" dirty="0" smtClean="0"/>
            <a:t>歸返</a:t>
          </a:r>
          <a:endParaRPr lang="zh-TW" altLang="en-US" dirty="0"/>
        </a:p>
      </dgm:t>
    </dgm:pt>
    <dgm:pt modelId="{F9356F9A-F966-2248-8144-9AA7A49E6DA7}" type="parTrans" cxnId="{8ABB2006-D6BE-0E42-8A02-BA1CA2968613}">
      <dgm:prSet/>
      <dgm:spPr/>
      <dgm:t>
        <a:bodyPr/>
        <a:lstStyle/>
        <a:p>
          <a:endParaRPr lang="zh-TW" altLang="en-US"/>
        </a:p>
      </dgm:t>
    </dgm:pt>
    <dgm:pt modelId="{6B2CBCAC-5AA4-FF4D-9F9B-FF6ED0661E0C}" type="sibTrans" cxnId="{8ABB2006-D6BE-0E42-8A02-BA1CA2968613}">
      <dgm:prSet/>
      <dgm:spPr/>
      <dgm:t>
        <a:bodyPr/>
        <a:lstStyle/>
        <a:p>
          <a:endParaRPr lang="zh-TW" altLang="en-US"/>
        </a:p>
      </dgm:t>
    </dgm:pt>
    <dgm:pt modelId="{F752FBC6-AEFE-754F-96D8-17E5765B4B94}" type="pres">
      <dgm:prSet presAssocID="{55C6ECB2-C4CA-7244-B3AA-F0A3361B23B7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CC007140-A885-3041-A17B-E1A67ABF5E9B}" type="pres">
      <dgm:prSet presAssocID="{E2B4D21D-9D1E-A943-9FB9-3276A5014BB1}" presName="horFlow" presStyleCnt="0"/>
      <dgm:spPr/>
    </dgm:pt>
    <dgm:pt modelId="{A8C26A88-96DD-F44B-AE8C-05C51C4F39FD}" type="pres">
      <dgm:prSet presAssocID="{E2B4D21D-9D1E-A943-9FB9-3276A5014BB1}" presName="bigChev" presStyleLbl="node1" presStyleIdx="0" presStyleCnt="3"/>
      <dgm:spPr/>
      <dgm:t>
        <a:bodyPr/>
        <a:lstStyle/>
        <a:p>
          <a:endParaRPr lang="zh-TW" altLang="en-US"/>
        </a:p>
      </dgm:t>
    </dgm:pt>
    <dgm:pt modelId="{91AE473F-03DC-BB47-8C70-0A473CD66B9E}" type="pres">
      <dgm:prSet presAssocID="{1D32C38A-64F5-6647-B1A8-B6C9F865C3EF}" presName="parTrans" presStyleCnt="0"/>
      <dgm:spPr/>
    </dgm:pt>
    <dgm:pt modelId="{EA361413-E28D-E04F-9D93-0FA8F87FEE88}" type="pres">
      <dgm:prSet presAssocID="{E1A00506-F5B1-054B-8989-B754F2CD55BA}" presName="node" presStyleLbl="alignAccFollowNode1" presStyleIdx="0" presStyleCnt="1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DE4C03E-B1B1-7741-9353-7E56E5E6DA1C}" type="pres">
      <dgm:prSet presAssocID="{8F4D6BED-AE59-E642-BDB2-4C0B5B49E9D1}" presName="sibTrans" presStyleCnt="0"/>
      <dgm:spPr/>
    </dgm:pt>
    <dgm:pt modelId="{71CD2CC3-319F-AF4C-96DF-4AE9BA1EF979}" type="pres">
      <dgm:prSet presAssocID="{B6EF80BF-2C3D-FE43-96B2-6A9A0DC7D596}" presName="node" presStyleLbl="alignAccFollowNode1" presStyleIdx="1" presStyleCnt="1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11D38FA-22C3-0048-98BD-9B67670B315F}" type="pres">
      <dgm:prSet presAssocID="{051087AC-B945-7643-AB46-BE674DDDC99D}" presName="sibTrans" presStyleCnt="0"/>
      <dgm:spPr/>
    </dgm:pt>
    <dgm:pt modelId="{E177C3B8-BED4-5C43-BE94-E183C4FBF046}" type="pres">
      <dgm:prSet presAssocID="{2FB08C86-30EF-2E4F-8FFC-49E72A736F2E}" presName="node" presStyleLbl="alignAccFollowNode1" presStyleIdx="2" presStyleCnt="1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63915CE-6BED-994E-87FF-513F95CF05D1}" type="pres">
      <dgm:prSet presAssocID="{E2B4D21D-9D1E-A943-9FB9-3276A5014BB1}" presName="vSp" presStyleCnt="0"/>
      <dgm:spPr/>
    </dgm:pt>
    <dgm:pt modelId="{5673F837-BCFB-974B-AC6D-55EE9CE24789}" type="pres">
      <dgm:prSet presAssocID="{5BAADAEB-657D-EA41-B855-191AC42D0759}" presName="horFlow" presStyleCnt="0"/>
      <dgm:spPr/>
    </dgm:pt>
    <dgm:pt modelId="{A1F22F0E-45CC-1D4D-AA7A-8030C298F97F}" type="pres">
      <dgm:prSet presAssocID="{5BAADAEB-657D-EA41-B855-191AC42D0759}" presName="bigChev" presStyleLbl="node1" presStyleIdx="1" presStyleCnt="3"/>
      <dgm:spPr/>
      <dgm:t>
        <a:bodyPr/>
        <a:lstStyle/>
        <a:p>
          <a:endParaRPr lang="zh-TW" altLang="en-US"/>
        </a:p>
      </dgm:t>
    </dgm:pt>
    <dgm:pt modelId="{C098D586-4355-7542-B4AE-F5F64852A1AA}" type="pres">
      <dgm:prSet presAssocID="{77F19F16-EE3C-E940-924B-7DF0E23E6E91}" presName="parTrans" presStyleCnt="0"/>
      <dgm:spPr/>
    </dgm:pt>
    <dgm:pt modelId="{C732E124-0730-6C4A-98C5-77948E8B6037}" type="pres">
      <dgm:prSet presAssocID="{3D1E9DFB-E2BC-0244-911B-94BBA7CFDD49}" presName="node" presStyleLbl="alignAccFollowNode1" presStyleIdx="3" presStyleCnt="1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3AC52A1-BB22-654F-8CC0-4FD44DAFEC79}" type="pres">
      <dgm:prSet presAssocID="{043538BA-8FA6-5F4A-A4AC-626776658E3A}" presName="sibTrans" presStyleCnt="0"/>
      <dgm:spPr/>
    </dgm:pt>
    <dgm:pt modelId="{0A6B6490-69DC-6746-8433-C8769F9DB608}" type="pres">
      <dgm:prSet presAssocID="{E6276831-3A8B-AE4E-9BBB-5E511F7AC43A}" presName="node" presStyleLbl="alignAccFollowNode1" presStyleIdx="4" presStyleCnt="1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FEA8F4C-0DBF-D04B-958F-D09F5CB86094}" type="pres">
      <dgm:prSet presAssocID="{059EE226-BE5D-0D4A-816E-8041E80FECC0}" presName="sibTrans" presStyleCnt="0"/>
      <dgm:spPr/>
    </dgm:pt>
    <dgm:pt modelId="{3980A7A9-4B25-584A-8CCC-162C066A7310}" type="pres">
      <dgm:prSet presAssocID="{CC0840CD-6678-BD45-B757-6BD4B8E910AB}" presName="node" presStyleLbl="alignAccFollowNode1" presStyleIdx="5" presStyleCnt="1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C238641-712D-6D46-8260-005BCB2C50DA}" type="pres">
      <dgm:prSet presAssocID="{62F09BF3-3543-F14D-A79E-CA8F62FA0171}" presName="sibTrans" presStyleCnt="0"/>
      <dgm:spPr/>
    </dgm:pt>
    <dgm:pt modelId="{798C2C23-67FC-4542-B781-6B9216552C97}" type="pres">
      <dgm:prSet presAssocID="{D5B7F598-B6C7-B943-B5E1-2989E4791E81}" presName="node" presStyleLbl="alignAccFollowNode1" presStyleIdx="6" presStyleCnt="1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35C6CAD-7BFA-564A-8ED5-1B541ADDB244}" type="pres">
      <dgm:prSet presAssocID="{747BAA4D-C7D1-744E-9A73-BA17DB0EF2DB}" presName="sibTrans" presStyleCnt="0"/>
      <dgm:spPr/>
    </dgm:pt>
    <dgm:pt modelId="{F83A89C5-13E8-5142-B7C4-F9A52D12FF7E}" type="pres">
      <dgm:prSet presAssocID="{28F8637B-54C0-A94F-BA4A-28DD50C1B2F2}" presName="node" presStyleLbl="alignAccFollowNode1" presStyleIdx="7" presStyleCnt="1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A69A3E7-2098-664D-A7EB-E00D50F75910}" type="pres">
      <dgm:prSet presAssocID="{5BAADAEB-657D-EA41-B855-191AC42D0759}" presName="vSp" presStyleCnt="0"/>
      <dgm:spPr/>
    </dgm:pt>
    <dgm:pt modelId="{0BA262AA-C3FD-F84D-8897-66D5E1029CAA}" type="pres">
      <dgm:prSet presAssocID="{105F6AF1-224A-924D-B952-DCE1427F66A5}" presName="horFlow" presStyleCnt="0"/>
      <dgm:spPr/>
    </dgm:pt>
    <dgm:pt modelId="{CE3FFDB8-0624-BC4F-9367-9B3851BEFF11}" type="pres">
      <dgm:prSet presAssocID="{105F6AF1-224A-924D-B952-DCE1427F66A5}" presName="bigChev" presStyleLbl="node1" presStyleIdx="2" presStyleCnt="3"/>
      <dgm:spPr/>
      <dgm:t>
        <a:bodyPr/>
        <a:lstStyle/>
        <a:p>
          <a:endParaRPr lang="zh-TW" altLang="en-US"/>
        </a:p>
      </dgm:t>
    </dgm:pt>
    <dgm:pt modelId="{A8F5B008-A87E-714B-A5D3-3963332EE762}" type="pres">
      <dgm:prSet presAssocID="{5797FC15-E9A7-DD46-8DA4-74F4B10A8246}" presName="parTrans" presStyleCnt="0"/>
      <dgm:spPr/>
    </dgm:pt>
    <dgm:pt modelId="{150D03D7-091C-BD44-B4B3-6BB2CA01F2FA}" type="pres">
      <dgm:prSet presAssocID="{19ED0240-54C9-994D-B226-BB9035A06854}" presName="node" presStyleLbl="alignAccFollowNode1" presStyleIdx="8" presStyleCnt="1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79D8228-D06F-764E-BFBA-B141E2B15C53}" type="pres">
      <dgm:prSet presAssocID="{C9197874-3FAA-D143-980C-2211AF429803}" presName="sibTrans" presStyleCnt="0"/>
      <dgm:spPr/>
    </dgm:pt>
    <dgm:pt modelId="{BC47F170-EB29-0F43-AA8A-D101FFDE0A4C}" type="pres">
      <dgm:prSet presAssocID="{706E49FD-5E78-9547-8FF4-445F98A16A0C}" presName="node" presStyleLbl="alignAccFollowNode1" presStyleIdx="9" presStyleCnt="1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AB40044-845C-AC41-8FF9-4FAFC2F825B1}" type="pres">
      <dgm:prSet presAssocID="{DDF794F6-8ED3-4749-95DC-C15E52503236}" presName="sibTrans" presStyleCnt="0"/>
      <dgm:spPr/>
    </dgm:pt>
    <dgm:pt modelId="{F94176B8-B163-DE45-9FA0-79728D06BBDE}" type="pres">
      <dgm:prSet presAssocID="{0CCBE5DD-EE73-CB42-B451-7E57871118F7}" presName="node" presStyleLbl="alignAccFollowNode1" presStyleIdx="10" presStyleCnt="1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D2B3A60-5C13-004B-BD11-2ACCCEF8FD0F}" type="pres">
      <dgm:prSet presAssocID="{8CFF9BD5-CA00-214B-A7E7-58F0664151ED}" presName="sibTrans" presStyleCnt="0"/>
      <dgm:spPr/>
    </dgm:pt>
    <dgm:pt modelId="{E6655716-73EA-ED4D-9670-BA883D5FF6C8}" type="pres">
      <dgm:prSet presAssocID="{75F4D827-3F9D-3046-8063-43FC20B02D3A}" presName="node" presStyleLbl="alignAccFollowNode1" presStyleIdx="11" presStyleCnt="1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59C874E9-1B7E-FF48-835E-794301D4FDF7}" srcId="{105F6AF1-224A-924D-B952-DCE1427F66A5}" destId="{19ED0240-54C9-994D-B226-BB9035A06854}" srcOrd="0" destOrd="0" parTransId="{5797FC15-E9A7-DD46-8DA4-74F4B10A8246}" sibTransId="{C9197874-3FAA-D143-980C-2211AF429803}"/>
    <dgm:cxn modelId="{600988B1-4432-BB46-B0E1-0C8CDF33B2E3}" srcId="{5BAADAEB-657D-EA41-B855-191AC42D0759}" destId="{28F8637B-54C0-A94F-BA4A-28DD50C1B2F2}" srcOrd="4" destOrd="0" parTransId="{C555F1FC-F17B-0A4D-8D92-3BE1D921290D}" sibTransId="{76C4EBEE-B859-E341-A690-6FDC6D83594E}"/>
    <dgm:cxn modelId="{6631803A-08CD-384E-9AF4-07214EFCED5D}" srcId="{55C6ECB2-C4CA-7244-B3AA-F0A3361B23B7}" destId="{105F6AF1-224A-924D-B952-DCE1427F66A5}" srcOrd="2" destOrd="0" parTransId="{10699A80-8892-7E4B-8AE7-B69293BA09C3}" sibTransId="{BED5BFD4-37E4-6C43-A591-2C0544461752}"/>
    <dgm:cxn modelId="{8B065633-6DD8-584C-973D-6905A9030E13}" type="presOf" srcId="{D5B7F598-B6C7-B943-B5E1-2989E4791E81}" destId="{798C2C23-67FC-4542-B781-6B9216552C97}" srcOrd="0" destOrd="0" presId="urn:microsoft.com/office/officeart/2005/8/layout/lProcess3"/>
    <dgm:cxn modelId="{8CEF5AFB-5543-094F-91D2-4877ED36A9BD}" srcId="{55C6ECB2-C4CA-7244-B3AA-F0A3361B23B7}" destId="{E2B4D21D-9D1E-A943-9FB9-3276A5014BB1}" srcOrd="0" destOrd="0" parTransId="{F7496147-DFE1-734F-970E-06C8EABF5915}" sibTransId="{E247605D-6F03-E64F-A873-E65E353EBE81}"/>
    <dgm:cxn modelId="{4FD3D910-ECF0-7646-95A8-80994C93F781}" type="presOf" srcId="{E2B4D21D-9D1E-A943-9FB9-3276A5014BB1}" destId="{A8C26A88-96DD-F44B-AE8C-05C51C4F39FD}" srcOrd="0" destOrd="0" presId="urn:microsoft.com/office/officeart/2005/8/layout/lProcess3"/>
    <dgm:cxn modelId="{A335D6A1-400B-604B-9024-A6A991A191A9}" type="presOf" srcId="{3D1E9DFB-E2BC-0244-911B-94BBA7CFDD49}" destId="{C732E124-0730-6C4A-98C5-77948E8B6037}" srcOrd="0" destOrd="0" presId="urn:microsoft.com/office/officeart/2005/8/layout/lProcess3"/>
    <dgm:cxn modelId="{F9FB2FEB-72B9-FA4A-B928-E06D2A31C648}" type="presOf" srcId="{0CCBE5DD-EE73-CB42-B451-7E57871118F7}" destId="{F94176B8-B163-DE45-9FA0-79728D06BBDE}" srcOrd="0" destOrd="0" presId="urn:microsoft.com/office/officeart/2005/8/layout/lProcess3"/>
    <dgm:cxn modelId="{21DFE461-201E-4F4B-A8B5-8BE05FB7D1E0}" type="presOf" srcId="{CC0840CD-6678-BD45-B757-6BD4B8E910AB}" destId="{3980A7A9-4B25-584A-8CCC-162C066A7310}" srcOrd="0" destOrd="0" presId="urn:microsoft.com/office/officeart/2005/8/layout/lProcess3"/>
    <dgm:cxn modelId="{8F535C27-D04E-FA49-9A01-A4E418F07C86}" srcId="{5BAADAEB-657D-EA41-B855-191AC42D0759}" destId="{3D1E9DFB-E2BC-0244-911B-94BBA7CFDD49}" srcOrd="0" destOrd="0" parTransId="{77F19F16-EE3C-E940-924B-7DF0E23E6E91}" sibTransId="{043538BA-8FA6-5F4A-A4AC-626776658E3A}"/>
    <dgm:cxn modelId="{DDDED69D-D6E6-E744-9066-45B58434B668}" type="presOf" srcId="{55C6ECB2-C4CA-7244-B3AA-F0A3361B23B7}" destId="{F752FBC6-AEFE-754F-96D8-17E5765B4B94}" srcOrd="0" destOrd="0" presId="urn:microsoft.com/office/officeart/2005/8/layout/lProcess3"/>
    <dgm:cxn modelId="{F5C24169-9F0E-1A4B-A85B-150B9045332F}" srcId="{5BAADAEB-657D-EA41-B855-191AC42D0759}" destId="{E6276831-3A8B-AE4E-9BBB-5E511F7AC43A}" srcOrd="1" destOrd="0" parTransId="{5768A072-BA7E-8F44-88A2-AE80FF4D4D3E}" sibTransId="{059EE226-BE5D-0D4A-816E-8041E80FECC0}"/>
    <dgm:cxn modelId="{CCC3C687-E1F6-A548-9770-06434CC9EA9B}" type="presOf" srcId="{E6276831-3A8B-AE4E-9BBB-5E511F7AC43A}" destId="{0A6B6490-69DC-6746-8433-C8769F9DB608}" srcOrd="0" destOrd="0" presId="urn:microsoft.com/office/officeart/2005/8/layout/lProcess3"/>
    <dgm:cxn modelId="{4F266E2F-0E97-5647-93BD-C23FE3CDAA52}" type="presOf" srcId="{E1A00506-F5B1-054B-8989-B754F2CD55BA}" destId="{EA361413-E28D-E04F-9D93-0FA8F87FEE88}" srcOrd="0" destOrd="0" presId="urn:microsoft.com/office/officeart/2005/8/layout/lProcess3"/>
    <dgm:cxn modelId="{026E0026-12A4-4945-89E6-F7F50176D118}" srcId="{105F6AF1-224A-924D-B952-DCE1427F66A5}" destId="{706E49FD-5E78-9547-8FF4-445F98A16A0C}" srcOrd="1" destOrd="0" parTransId="{03185DD3-D72C-E041-BB61-92B6DFDA4BF1}" sibTransId="{DDF794F6-8ED3-4749-95DC-C15E52503236}"/>
    <dgm:cxn modelId="{8ABB2006-D6BE-0E42-8A02-BA1CA2968613}" srcId="{105F6AF1-224A-924D-B952-DCE1427F66A5}" destId="{75F4D827-3F9D-3046-8063-43FC20B02D3A}" srcOrd="3" destOrd="0" parTransId="{F9356F9A-F966-2248-8144-9AA7A49E6DA7}" sibTransId="{6B2CBCAC-5AA4-FF4D-9F9B-FF6ED0661E0C}"/>
    <dgm:cxn modelId="{082A989D-44C9-A04C-BE06-6F1D1FBE5052}" srcId="{5BAADAEB-657D-EA41-B855-191AC42D0759}" destId="{CC0840CD-6678-BD45-B757-6BD4B8E910AB}" srcOrd="2" destOrd="0" parTransId="{4F63F7B1-8384-3445-A8BC-BDECDCC9080D}" sibTransId="{62F09BF3-3543-F14D-A79E-CA8F62FA0171}"/>
    <dgm:cxn modelId="{3DFD56F2-3FAC-364E-B184-82050D8CB6F0}" srcId="{55C6ECB2-C4CA-7244-B3AA-F0A3361B23B7}" destId="{5BAADAEB-657D-EA41-B855-191AC42D0759}" srcOrd="1" destOrd="0" parTransId="{9B6FF2E6-D333-4141-8B81-D9121E209AE4}" sibTransId="{A870054E-2E1E-AF4A-8D21-91741B36B2FC}"/>
    <dgm:cxn modelId="{1B04F646-EB0E-4549-9CCE-D414986A36FA}" srcId="{E2B4D21D-9D1E-A943-9FB9-3276A5014BB1}" destId="{B6EF80BF-2C3D-FE43-96B2-6A9A0DC7D596}" srcOrd="1" destOrd="0" parTransId="{CE2A66C6-E769-504B-8164-BC01516724AA}" sibTransId="{051087AC-B945-7643-AB46-BE674DDDC99D}"/>
    <dgm:cxn modelId="{905CCC91-EC83-8549-8430-4BBD5EB26781}" type="presOf" srcId="{28F8637B-54C0-A94F-BA4A-28DD50C1B2F2}" destId="{F83A89C5-13E8-5142-B7C4-F9A52D12FF7E}" srcOrd="0" destOrd="0" presId="urn:microsoft.com/office/officeart/2005/8/layout/lProcess3"/>
    <dgm:cxn modelId="{B007DA78-E035-AC4E-8684-5178C88C9D1A}" srcId="{E2B4D21D-9D1E-A943-9FB9-3276A5014BB1}" destId="{2FB08C86-30EF-2E4F-8FFC-49E72A736F2E}" srcOrd="2" destOrd="0" parTransId="{0B6B92C7-9FAF-404E-8C75-00A8558BB093}" sibTransId="{2AB99ACD-C56A-8347-BCCC-B9FACE9C5F4C}"/>
    <dgm:cxn modelId="{F99D4C73-CC0B-B845-B6DF-EA3001DE731E}" type="presOf" srcId="{19ED0240-54C9-994D-B226-BB9035A06854}" destId="{150D03D7-091C-BD44-B4B3-6BB2CA01F2FA}" srcOrd="0" destOrd="0" presId="urn:microsoft.com/office/officeart/2005/8/layout/lProcess3"/>
    <dgm:cxn modelId="{233195C8-F162-2349-A66E-0F1B0B16D7F8}" type="presOf" srcId="{5BAADAEB-657D-EA41-B855-191AC42D0759}" destId="{A1F22F0E-45CC-1D4D-AA7A-8030C298F97F}" srcOrd="0" destOrd="0" presId="urn:microsoft.com/office/officeart/2005/8/layout/lProcess3"/>
    <dgm:cxn modelId="{6F93F79E-4E8B-6744-83D3-1EBDCFDB0977}" type="presOf" srcId="{105F6AF1-224A-924D-B952-DCE1427F66A5}" destId="{CE3FFDB8-0624-BC4F-9367-9B3851BEFF11}" srcOrd="0" destOrd="0" presId="urn:microsoft.com/office/officeart/2005/8/layout/lProcess3"/>
    <dgm:cxn modelId="{62F122C4-D310-8347-B7E9-E10D0B0BEDB0}" srcId="{105F6AF1-224A-924D-B952-DCE1427F66A5}" destId="{0CCBE5DD-EE73-CB42-B451-7E57871118F7}" srcOrd="2" destOrd="0" parTransId="{EE240D73-BE90-1748-82D1-C23842DC4DA8}" sibTransId="{8CFF9BD5-CA00-214B-A7E7-58F0664151ED}"/>
    <dgm:cxn modelId="{37742E0D-749F-8444-8CA3-70694BE35864}" type="presOf" srcId="{B6EF80BF-2C3D-FE43-96B2-6A9A0DC7D596}" destId="{71CD2CC3-319F-AF4C-96DF-4AE9BA1EF979}" srcOrd="0" destOrd="0" presId="urn:microsoft.com/office/officeart/2005/8/layout/lProcess3"/>
    <dgm:cxn modelId="{9C09AB8B-CFF7-684D-BD44-A310E88F90E6}" type="presOf" srcId="{75F4D827-3F9D-3046-8063-43FC20B02D3A}" destId="{E6655716-73EA-ED4D-9670-BA883D5FF6C8}" srcOrd="0" destOrd="0" presId="urn:microsoft.com/office/officeart/2005/8/layout/lProcess3"/>
    <dgm:cxn modelId="{7CBBA261-A2CD-3047-A434-155B151EC892}" type="presOf" srcId="{2FB08C86-30EF-2E4F-8FFC-49E72A736F2E}" destId="{E177C3B8-BED4-5C43-BE94-E183C4FBF046}" srcOrd="0" destOrd="0" presId="urn:microsoft.com/office/officeart/2005/8/layout/lProcess3"/>
    <dgm:cxn modelId="{76D34A8B-B13A-7A46-9F4E-14EF7C155147}" srcId="{E2B4D21D-9D1E-A943-9FB9-3276A5014BB1}" destId="{E1A00506-F5B1-054B-8989-B754F2CD55BA}" srcOrd="0" destOrd="0" parTransId="{1D32C38A-64F5-6647-B1A8-B6C9F865C3EF}" sibTransId="{8F4D6BED-AE59-E642-BDB2-4C0B5B49E9D1}"/>
    <dgm:cxn modelId="{AF28EE86-6BF6-054E-8D54-E71AD53D071D}" srcId="{5BAADAEB-657D-EA41-B855-191AC42D0759}" destId="{D5B7F598-B6C7-B943-B5E1-2989E4791E81}" srcOrd="3" destOrd="0" parTransId="{4F3073E3-3D0D-9448-B28C-1DACF280B7FA}" sibTransId="{747BAA4D-C7D1-744E-9A73-BA17DB0EF2DB}"/>
    <dgm:cxn modelId="{D598D09A-6050-4342-B9CD-D16B975A0A34}" type="presOf" srcId="{706E49FD-5E78-9547-8FF4-445F98A16A0C}" destId="{BC47F170-EB29-0F43-AA8A-D101FFDE0A4C}" srcOrd="0" destOrd="0" presId="urn:microsoft.com/office/officeart/2005/8/layout/lProcess3"/>
    <dgm:cxn modelId="{F3C3D00C-930C-0447-B9F4-0D0A0619D183}" type="presParOf" srcId="{F752FBC6-AEFE-754F-96D8-17E5765B4B94}" destId="{CC007140-A885-3041-A17B-E1A67ABF5E9B}" srcOrd="0" destOrd="0" presId="urn:microsoft.com/office/officeart/2005/8/layout/lProcess3"/>
    <dgm:cxn modelId="{BA89DE91-B786-E442-9D28-57A53C4C2217}" type="presParOf" srcId="{CC007140-A885-3041-A17B-E1A67ABF5E9B}" destId="{A8C26A88-96DD-F44B-AE8C-05C51C4F39FD}" srcOrd="0" destOrd="0" presId="urn:microsoft.com/office/officeart/2005/8/layout/lProcess3"/>
    <dgm:cxn modelId="{87F5C034-9774-344D-AA3F-CF4A2D755D25}" type="presParOf" srcId="{CC007140-A885-3041-A17B-E1A67ABF5E9B}" destId="{91AE473F-03DC-BB47-8C70-0A473CD66B9E}" srcOrd="1" destOrd="0" presId="urn:microsoft.com/office/officeart/2005/8/layout/lProcess3"/>
    <dgm:cxn modelId="{1C8FF4A0-5702-EF4A-8938-34BDF7BA4649}" type="presParOf" srcId="{CC007140-A885-3041-A17B-E1A67ABF5E9B}" destId="{EA361413-E28D-E04F-9D93-0FA8F87FEE88}" srcOrd="2" destOrd="0" presId="urn:microsoft.com/office/officeart/2005/8/layout/lProcess3"/>
    <dgm:cxn modelId="{07760432-3661-CA41-8F84-1ED2397EA1C4}" type="presParOf" srcId="{CC007140-A885-3041-A17B-E1A67ABF5E9B}" destId="{BDE4C03E-B1B1-7741-9353-7E56E5E6DA1C}" srcOrd="3" destOrd="0" presId="urn:microsoft.com/office/officeart/2005/8/layout/lProcess3"/>
    <dgm:cxn modelId="{75AC18B5-4F73-8D4D-9CAE-F51E0F70251A}" type="presParOf" srcId="{CC007140-A885-3041-A17B-E1A67ABF5E9B}" destId="{71CD2CC3-319F-AF4C-96DF-4AE9BA1EF979}" srcOrd="4" destOrd="0" presId="urn:microsoft.com/office/officeart/2005/8/layout/lProcess3"/>
    <dgm:cxn modelId="{B0210B76-B492-374F-8D74-89184C9031D4}" type="presParOf" srcId="{CC007140-A885-3041-A17B-E1A67ABF5E9B}" destId="{611D38FA-22C3-0048-98BD-9B67670B315F}" srcOrd="5" destOrd="0" presId="urn:microsoft.com/office/officeart/2005/8/layout/lProcess3"/>
    <dgm:cxn modelId="{2464BB18-8897-264D-ADEE-71BBB13BC87F}" type="presParOf" srcId="{CC007140-A885-3041-A17B-E1A67ABF5E9B}" destId="{E177C3B8-BED4-5C43-BE94-E183C4FBF046}" srcOrd="6" destOrd="0" presId="urn:microsoft.com/office/officeart/2005/8/layout/lProcess3"/>
    <dgm:cxn modelId="{4E311ED7-A7FA-4E45-84E7-3F89854A8609}" type="presParOf" srcId="{F752FBC6-AEFE-754F-96D8-17E5765B4B94}" destId="{863915CE-6BED-994E-87FF-513F95CF05D1}" srcOrd="1" destOrd="0" presId="urn:microsoft.com/office/officeart/2005/8/layout/lProcess3"/>
    <dgm:cxn modelId="{BEB94468-19EB-CF44-B02B-1F170B315B22}" type="presParOf" srcId="{F752FBC6-AEFE-754F-96D8-17E5765B4B94}" destId="{5673F837-BCFB-974B-AC6D-55EE9CE24789}" srcOrd="2" destOrd="0" presId="urn:microsoft.com/office/officeart/2005/8/layout/lProcess3"/>
    <dgm:cxn modelId="{259A0F58-3BBD-2F42-A995-07BA5172F51A}" type="presParOf" srcId="{5673F837-BCFB-974B-AC6D-55EE9CE24789}" destId="{A1F22F0E-45CC-1D4D-AA7A-8030C298F97F}" srcOrd="0" destOrd="0" presId="urn:microsoft.com/office/officeart/2005/8/layout/lProcess3"/>
    <dgm:cxn modelId="{1D6A9A9A-14E1-234F-BFD7-F972F6681EEB}" type="presParOf" srcId="{5673F837-BCFB-974B-AC6D-55EE9CE24789}" destId="{C098D586-4355-7542-B4AE-F5F64852A1AA}" srcOrd="1" destOrd="0" presId="urn:microsoft.com/office/officeart/2005/8/layout/lProcess3"/>
    <dgm:cxn modelId="{44EE1061-BA35-0946-9CED-05D6114579C9}" type="presParOf" srcId="{5673F837-BCFB-974B-AC6D-55EE9CE24789}" destId="{C732E124-0730-6C4A-98C5-77948E8B6037}" srcOrd="2" destOrd="0" presId="urn:microsoft.com/office/officeart/2005/8/layout/lProcess3"/>
    <dgm:cxn modelId="{406F561F-EC10-A842-AA32-655BE605C392}" type="presParOf" srcId="{5673F837-BCFB-974B-AC6D-55EE9CE24789}" destId="{83AC52A1-BB22-654F-8CC0-4FD44DAFEC79}" srcOrd="3" destOrd="0" presId="urn:microsoft.com/office/officeart/2005/8/layout/lProcess3"/>
    <dgm:cxn modelId="{876FC764-AE88-D144-B719-F12936064C08}" type="presParOf" srcId="{5673F837-BCFB-974B-AC6D-55EE9CE24789}" destId="{0A6B6490-69DC-6746-8433-C8769F9DB608}" srcOrd="4" destOrd="0" presId="urn:microsoft.com/office/officeart/2005/8/layout/lProcess3"/>
    <dgm:cxn modelId="{2F5C4026-13BC-ED40-927B-2FCEFECBCFB1}" type="presParOf" srcId="{5673F837-BCFB-974B-AC6D-55EE9CE24789}" destId="{DFEA8F4C-0DBF-D04B-958F-D09F5CB86094}" srcOrd="5" destOrd="0" presId="urn:microsoft.com/office/officeart/2005/8/layout/lProcess3"/>
    <dgm:cxn modelId="{E71BB48F-57E4-474B-8B41-748174FEB2FD}" type="presParOf" srcId="{5673F837-BCFB-974B-AC6D-55EE9CE24789}" destId="{3980A7A9-4B25-584A-8CCC-162C066A7310}" srcOrd="6" destOrd="0" presId="urn:microsoft.com/office/officeart/2005/8/layout/lProcess3"/>
    <dgm:cxn modelId="{1082C7C9-1695-3749-AE1A-06A57B54BDA7}" type="presParOf" srcId="{5673F837-BCFB-974B-AC6D-55EE9CE24789}" destId="{9C238641-712D-6D46-8260-005BCB2C50DA}" srcOrd="7" destOrd="0" presId="urn:microsoft.com/office/officeart/2005/8/layout/lProcess3"/>
    <dgm:cxn modelId="{4D254E35-F368-E946-B93B-1E100CD75455}" type="presParOf" srcId="{5673F837-BCFB-974B-AC6D-55EE9CE24789}" destId="{798C2C23-67FC-4542-B781-6B9216552C97}" srcOrd="8" destOrd="0" presId="urn:microsoft.com/office/officeart/2005/8/layout/lProcess3"/>
    <dgm:cxn modelId="{9E9AA535-3D43-B84D-936D-ADFABF8D04CD}" type="presParOf" srcId="{5673F837-BCFB-974B-AC6D-55EE9CE24789}" destId="{935C6CAD-7BFA-564A-8ED5-1B541ADDB244}" srcOrd="9" destOrd="0" presId="urn:microsoft.com/office/officeart/2005/8/layout/lProcess3"/>
    <dgm:cxn modelId="{BBAF7D8F-F0E0-1147-85B9-4FD13FA0B91D}" type="presParOf" srcId="{5673F837-BCFB-974B-AC6D-55EE9CE24789}" destId="{F83A89C5-13E8-5142-B7C4-F9A52D12FF7E}" srcOrd="10" destOrd="0" presId="urn:microsoft.com/office/officeart/2005/8/layout/lProcess3"/>
    <dgm:cxn modelId="{2AA9187D-A957-024F-8319-EA52A2B7CCC7}" type="presParOf" srcId="{F752FBC6-AEFE-754F-96D8-17E5765B4B94}" destId="{7A69A3E7-2098-664D-A7EB-E00D50F75910}" srcOrd="3" destOrd="0" presId="urn:microsoft.com/office/officeart/2005/8/layout/lProcess3"/>
    <dgm:cxn modelId="{560EB0A1-4F00-CA42-9613-938FC83BBDB0}" type="presParOf" srcId="{F752FBC6-AEFE-754F-96D8-17E5765B4B94}" destId="{0BA262AA-C3FD-F84D-8897-66D5E1029CAA}" srcOrd="4" destOrd="0" presId="urn:microsoft.com/office/officeart/2005/8/layout/lProcess3"/>
    <dgm:cxn modelId="{B2329B7A-ED7A-BB46-97AF-9AF71D774B43}" type="presParOf" srcId="{0BA262AA-C3FD-F84D-8897-66D5E1029CAA}" destId="{CE3FFDB8-0624-BC4F-9367-9B3851BEFF11}" srcOrd="0" destOrd="0" presId="urn:microsoft.com/office/officeart/2005/8/layout/lProcess3"/>
    <dgm:cxn modelId="{2B9D6D44-928E-424E-894D-EDB7B9BB9023}" type="presParOf" srcId="{0BA262AA-C3FD-F84D-8897-66D5E1029CAA}" destId="{A8F5B008-A87E-714B-A5D3-3963332EE762}" srcOrd="1" destOrd="0" presId="urn:microsoft.com/office/officeart/2005/8/layout/lProcess3"/>
    <dgm:cxn modelId="{8F589572-37B4-4840-B6AF-7E55F43B94AC}" type="presParOf" srcId="{0BA262AA-C3FD-F84D-8897-66D5E1029CAA}" destId="{150D03D7-091C-BD44-B4B3-6BB2CA01F2FA}" srcOrd="2" destOrd="0" presId="urn:microsoft.com/office/officeart/2005/8/layout/lProcess3"/>
    <dgm:cxn modelId="{9292E787-92FB-0744-81FF-49B800BAFBAE}" type="presParOf" srcId="{0BA262AA-C3FD-F84D-8897-66D5E1029CAA}" destId="{779D8228-D06F-764E-BFBA-B141E2B15C53}" srcOrd="3" destOrd="0" presId="urn:microsoft.com/office/officeart/2005/8/layout/lProcess3"/>
    <dgm:cxn modelId="{283A7B44-B430-3249-9FF1-891DC8F2825A}" type="presParOf" srcId="{0BA262AA-C3FD-F84D-8897-66D5E1029CAA}" destId="{BC47F170-EB29-0F43-AA8A-D101FFDE0A4C}" srcOrd="4" destOrd="0" presId="urn:microsoft.com/office/officeart/2005/8/layout/lProcess3"/>
    <dgm:cxn modelId="{6E5BB50F-1C2F-544E-B8A4-79ADC38457D8}" type="presParOf" srcId="{0BA262AA-C3FD-F84D-8897-66D5E1029CAA}" destId="{4AB40044-845C-AC41-8FF9-4FAFC2F825B1}" srcOrd="5" destOrd="0" presId="urn:microsoft.com/office/officeart/2005/8/layout/lProcess3"/>
    <dgm:cxn modelId="{0EB08890-AFC9-5849-84C5-969172E84137}" type="presParOf" srcId="{0BA262AA-C3FD-F84D-8897-66D5E1029CAA}" destId="{F94176B8-B163-DE45-9FA0-79728D06BBDE}" srcOrd="6" destOrd="0" presId="urn:microsoft.com/office/officeart/2005/8/layout/lProcess3"/>
    <dgm:cxn modelId="{811A8DDD-08C8-5544-9C8D-B6D3E7CA31B4}" type="presParOf" srcId="{0BA262AA-C3FD-F84D-8897-66D5E1029CAA}" destId="{4D2B3A60-5C13-004B-BD11-2ACCCEF8FD0F}" srcOrd="7" destOrd="0" presId="urn:microsoft.com/office/officeart/2005/8/layout/lProcess3"/>
    <dgm:cxn modelId="{DEB0D941-1CB4-5A47-A8E3-CD5BEDDB4A2D}" type="presParOf" srcId="{0BA262AA-C3FD-F84D-8897-66D5E1029CAA}" destId="{E6655716-73EA-ED4D-9670-BA883D5FF6C8}" srcOrd="8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814CCE2-C238-5647-991A-808F6D8A5FD7}" type="doc">
      <dgm:prSet loTypeId="urn:microsoft.com/office/officeart/2005/8/layout/process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2E318D00-5912-F343-BA00-99BA7B288AD7}">
      <dgm:prSet phldrT="[文字]"/>
      <dgm:spPr/>
      <dgm:t>
        <a:bodyPr/>
        <a:lstStyle/>
        <a:p>
          <a:r>
            <a:rPr lang="zh-TW" altLang="en-US" dirty="0" smtClean="0"/>
            <a:t>開場</a:t>
          </a:r>
          <a:endParaRPr lang="zh-TW" altLang="en-US" dirty="0"/>
        </a:p>
      </dgm:t>
    </dgm:pt>
    <dgm:pt modelId="{7D902562-39EB-154E-8B94-B5EA94E269FE}" type="parTrans" cxnId="{2A6C78BF-766A-634D-A4BE-46E221E636B6}">
      <dgm:prSet/>
      <dgm:spPr/>
      <dgm:t>
        <a:bodyPr/>
        <a:lstStyle/>
        <a:p>
          <a:endParaRPr lang="zh-TW" altLang="en-US"/>
        </a:p>
      </dgm:t>
    </dgm:pt>
    <dgm:pt modelId="{CFFC850D-84A7-684C-BAAE-430DBE93B9D0}" type="sibTrans" cxnId="{2A6C78BF-766A-634D-A4BE-46E221E636B6}">
      <dgm:prSet/>
      <dgm:spPr/>
      <dgm:t>
        <a:bodyPr/>
        <a:lstStyle/>
        <a:p>
          <a:endParaRPr lang="zh-TW" altLang="en-US"/>
        </a:p>
      </dgm:t>
    </dgm:pt>
    <dgm:pt modelId="{246C556C-8D6F-F94E-9870-6B4851F4693D}">
      <dgm:prSet phldrT="[文字]"/>
      <dgm:spPr/>
      <dgm:t>
        <a:bodyPr/>
        <a:lstStyle/>
        <a:p>
          <a:r>
            <a:rPr lang="zh-TW" altLang="en-US" dirty="0" smtClean="0"/>
            <a:t>展開</a:t>
          </a:r>
          <a:endParaRPr lang="zh-TW" altLang="en-US" dirty="0"/>
        </a:p>
      </dgm:t>
    </dgm:pt>
    <dgm:pt modelId="{89ADCFFA-110B-5C42-B1B1-EFF244BED164}" type="parTrans" cxnId="{8BD28D22-63DD-9047-933C-A1EF8837B490}">
      <dgm:prSet/>
      <dgm:spPr/>
      <dgm:t>
        <a:bodyPr/>
        <a:lstStyle/>
        <a:p>
          <a:endParaRPr lang="zh-TW" altLang="en-US"/>
        </a:p>
      </dgm:t>
    </dgm:pt>
    <dgm:pt modelId="{CEE2E190-E7F8-594D-A49F-A92D8ECDD34F}" type="sibTrans" cxnId="{8BD28D22-63DD-9047-933C-A1EF8837B490}">
      <dgm:prSet/>
      <dgm:spPr/>
      <dgm:t>
        <a:bodyPr/>
        <a:lstStyle/>
        <a:p>
          <a:endParaRPr lang="zh-TW" altLang="en-US"/>
        </a:p>
      </dgm:t>
    </dgm:pt>
    <dgm:pt modelId="{121C9D70-BFD6-F54C-AC77-F5AC5E12C41D}">
      <dgm:prSet phldrT="[文字]"/>
      <dgm:spPr/>
      <dgm:t>
        <a:bodyPr/>
        <a:lstStyle/>
        <a:p>
          <a:r>
            <a:rPr lang="zh-TW" altLang="en-US" dirty="0" smtClean="0"/>
            <a:t>意外</a:t>
          </a:r>
          <a:endParaRPr lang="zh-TW" altLang="en-US" dirty="0"/>
        </a:p>
      </dgm:t>
    </dgm:pt>
    <dgm:pt modelId="{C6576A90-6688-E045-BF0F-EB3EDC304830}" type="parTrans" cxnId="{8CE02F01-6F78-A140-9A68-D13BC1678CB8}">
      <dgm:prSet/>
      <dgm:spPr/>
      <dgm:t>
        <a:bodyPr/>
        <a:lstStyle/>
        <a:p>
          <a:endParaRPr lang="zh-TW" altLang="en-US"/>
        </a:p>
      </dgm:t>
    </dgm:pt>
    <dgm:pt modelId="{C148E4A1-96BA-E34F-AFC0-D6ADF2CF4134}" type="sibTrans" cxnId="{8CE02F01-6F78-A140-9A68-D13BC1678CB8}">
      <dgm:prSet/>
      <dgm:spPr/>
      <dgm:t>
        <a:bodyPr/>
        <a:lstStyle/>
        <a:p>
          <a:endParaRPr lang="zh-TW" altLang="en-US"/>
        </a:p>
      </dgm:t>
    </dgm:pt>
    <dgm:pt modelId="{D399A8CA-33C9-4A4C-955A-02034A72F383}">
      <dgm:prSet phldrT="[文字]"/>
      <dgm:spPr/>
      <dgm:t>
        <a:bodyPr/>
        <a:lstStyle/>
        <a:p>
          <a:r>
            <a:rPr lang="zh-TW" altLang="en-US" dirty="0" smtClean="0"/>
            <a:t>轉折</a:t>
          </a:r>
          <a:endParaRPr lang="zh-TW" altLang="en-US" dirty="0"/>
        </a:p>
      </dgm:t>
    </dgm:pt>
    <dgm:pt modelId="{C3728622-0EC4-5144-B10A-D4BAA77F379A}" type="parTrans" cxnId="{D046440A-A1EC-364B-9F82-2CE9BB8B3C50}">
      <dgm:prSet/>
      <dgm:spPr/>
      <dgm:t>
        <a:bodyPr/>
        <a:lstStyle/>
        <a:p>
          <a:endParaRPr lang="zh-TW" altLang="en-US"/>
        </a:p>
      </dgm:t>
    </dgm:pt>
    <dgm:pt modelId="{4326F204-5423-8443-BD6F-B6AEF892F20A}" type="sibTrans" cxnId="{D046440A-A1EC-364B-9F82-2CE9BB8B3C50}">
      <dgm:prSet/>
      <dgm:spPr/>
      <dgm:t>
        <a:bodyPr/>
        <a:lstStyle/>
        <a:p>
          <a:endParaRPr lang="zh-TW" altLang="en-US"/>
        </a:p>
      </dgm:t>
    </dgm:pt>
    <dgm:pt modelId="{8FC56956-940F-3A4C-AAEF-53B4B8455755}">
      <dgm:prSet phldrT="[文字]"/>
      <dgm:spPr/>
      <dgm:t>
        <a:bodyPr/>
        <a:lstStyle/>
        <a:p>
          <a:r>
            <a:rPr lang="zh-TW" altLang="en-US" dirty="0" smtClean="0"/>
            <a:t>奮鬥</a:t>
          </a:r>
          <a:endParaRPr lang="zh-TW" altLang="en-US" dirty="0"/>
        </a:p>
      </dgm:t>
    </dgm:pt>
    <dgm:pt modelId="{D467E2A7-F574-584D-B70B-B648927B023D}" type="parTrans" cxnId="{0F441F2D-2636-C14A-8279-9D9020E0BD6A}">
      <dgm:prSet/>
      <dgm:spPr/>
      <dgm:t>
        <a:bodyPr/>
        <a:lstStyle/>
        <a:p>
          <a:endParaRPr lang="zh-TW" altLang="en-US"/>
        </a:p>
      </dgm:t>
    </dgm:pt>
    <dgm:pt modelId="{F1BFB679-0D92-E84A-8C05-56C5B6228E27}" type="sibTrans" cxnId="{0F441F2D-2636-C14A-8279-9D9020E0BD6A}">
      <dgm:prSet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zh-TW" altLang="en-US"/>
        </a:p>
      </dgm:t>
    </dgm:pt>
    <dgm:pt modelId="{0495197B-E976-5E42-AF37-DA02B78A21FA}">
      <dgm:prSet/>
      <dgm:spPr/>
      <dgm:t>
        <a:bodyPr/>
        <a:lstStyle/>
        <a:p>
          <a:r>
            <a:rPr lang="zh-TW" altLang="en-US" dirty="0" smtClean="0"/>
            <a:t>成功</a:t>
          </a:r>
          <a:endParaRPr lang="zh-TW" altLang="en-US" dirty="0"/>
        </a:p>
      </dgm:t>
    </dgm:pt>
    <dgm:pt modelId="{48029CF4-700E-0F49-9C6B-6C6038F16147}" type="parTrans" cxnId="{6472BD24-76E2-F34B-9858-CF8D6B45C033}">
      <dgm:prSet/>
      <dgm:spPr/>
      <dgm:t>
        <a:bodyPr/>
        <a:lstStyle/>
        <a:p>
          <a:endParaRPr lang="zh-TW" altLang="en-US"/>
        </a:p>
      </dgm:t>
    </dgm:pt>
    <dgm:pt modelId="{D303132C-90D1-8343-A12B-3E7A5C9B505E}" type="sibTrans" cxnId="{6472BD24-76E2-F34B-9858-CF8D6B45C033}">
      <dgm:prSet/>
      <dgm:spPr/>
      <dgm:t>
        <a:bodyPr/>
        <a:lstStyle/>
        <a:p>
          <a:endParaRPr lang="zh-TW" altLang="en-US"/>
        </a:p>
      </dgm:t>
    </dgm:pt>
    <dgm:pt modelId="{C6913277-7C0D-4645-ADE1-E23F3C474677}">
      <dgm:prSet/>
      <dgm:spPr/>
      <dgm:t>
        <a:bodyPr/>
        <a:lstStyle/>
        <a:p>
          <a:r>
            <a:rPr lang="zh-TW" altLang="en-US" dirty="0" smtClean="0"/>
            <a:t>結局</a:t>
          </a:r>
          <a:endParaRPr lang="zh-TW" altLang="en-US" dirty="0"/>
        </a:p>
      </dgm:t>
    </dgm:pt>
    <dgm:pt modelId="{EBD326B0-8FB3-EB41-9251-6ECE05C1ABBF}" type="parTrans" cxnId="{A908026F-F893-9E4A-A95D-B42237E6ED23}">
      <dgm:prSet/>
      <dgm:spPr/>
      <dgm:t>
        <a:bodyPr/>
        <a:lstStyle/>
        <a:p>
          <a:endParaRPr lang="zh-TW" altLang="en-US"/>
        </a:p>
      </dgm:t>
    </dgm:pt>
    <dgm:pt modelId="{41EA85E2-6D1F-3245-8B1B-C4B87AE9E0C6}" type="sibTrans" cxnId="{A908026F-F893-9E4A-A95D-B42237E6ED23}">
      <dgm:prSet/>
      <dgm:spPr/>
      <dgm:t>
        <a:bodyPr/>
        <a:lstStyle/>
        <a:p>
          <a:endParaRPr lang="zh-TW" altLang="en-US"/>
        </a:p>
      </dgm:t>
    </dgm:pt>
    <dgm:pt modelId="{651BB789-456C-EB42-AB64-210B5EB4EA5F}" type="pres">
      <dgm:prSet presAssocID="{D814CCE2-C238-5647-991A-808F6D8A5FD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CDDA0E5A-8CCD-3746-8B31-C29C97FE7F5B}" type="pres">
      <dgm:prSet presAssocID="{2E318D00-5912-F343-BA00-99BA7B288AD7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E100402-0965-B24F-A6C1-FC34344D211D}" type="pres">
      <dgm:prSet presAssocID="{CFFC850D-84A7-684C-BAAE-430DBE93B9D0}" presName="sibTrans" presStyleLbl="sibTrans2D1" presStyleIdx="0" presStyleCnt="6"/>
      <dgm:spPr/>
      <dgm:t>
        <a:bodyPr/>
        <a:lstStyle/>
        <a:p>
          <a:endParaRPr lang="zh-TW" altLang="en-US"/>
        </a:p>
      </dgm:t>
    </dgm:pt>
    <dgm:pt modelId="{97C0971E-5516-7143-B064-8A7D00423E2C}" type="pres">
      <dgm:prSet presAssocID="{CFFC850D-84A7-684C-BAAE-430DBE93B9D0}" presName="connectorText" presStyleLbl="sibTrans2D1" presStyleIdx="0" presStyleCnt="6"/>
      <dgm:spPr/>
      <dgm:t>
        <a:bodyPr/>
        <a:lstStyle/>
        <a:p>
          <a:endParaRPr lang="zh-TW" altLang="en-US"/>
        </a:p>
      </dgm:t>
    </dgm:pt>
    <dgm:pt modelId="{27AF477D-FDCA-D549-AAA3-CF3F029CAA9C}" type="pres">
      <dgm:prSet presAssocID="{246C556C-8D6F-F94E-9870-6B4851F4693D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8BE08D5-D56E-6F49-ADE9-9473FE5C0F00}" type="pres">
      <dgm:prSet presAssocID="{CEE2E190-E7F8-594D-A49F-A92D8ECDD34F}" presName="sibTrans" presStyleLbl="sibTrans2D1" presStyleIdx="1" presStyleCnt="6"/>
      <dgm:spPr/>
      <dgm:t>
        <a:bodyPr/>
        <a:lstStyle/>
        <a:p>
          <a:endParaRPr lang="zh-TW" altLang="en-US"/>
        </a:p>
      </dgm:t>
    </dgm:pt>
    <dgm:pt modelId="{781820E4-8DEC-4842-B0D4-AC32773263D1}" type="pres">
      <dgm:prSet presAssocID="{CEE2E190-E7F8-594D-A49F-A92D8ECDD34F}" presName="connectorText" presStyleLbl="sibTrans2D1" presStyleIdx="1" presStyleCnt="6"/>
      <dgm:spPr/>
      <dgm:t>
        <a:bodyPr/>
        <a:lstStyle/>
        <a:p>
          <a:endParaRPr lang="zh-TW" altLang="en-US"/>
        </a:p>
      </dgm:t>
    </dgm:pt>
    <dgm:pt modelId="{19FFECCB-F86E-9C4B-BCFB-2E141C74D983}" type="pres">
      <dgm:prSet presAssocID="{121C9D70-BFD6-F54C-AC77-F5AC5E12C41D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29F41F2-BA26-F44D-834A-F2FD82D3FB70}" type="pres">
      <dgm:prSet presAssocID="{C148E4A1-96BA-E34F-AFC0-D6ADF2CF4134}" presName="sibTrans" presStyleLbl="sibTrans2D1" presStyleIdx="2" presStyleCnt="6"/>
      <dgm:spPr/>
      <dgm:t>
        <a:bodyPr/>
        <a:lstStyle/>
        <a:p>
          <a:endParaRPr lang="zh-TW" altLang="en-US"/>
        </a:p>
      </dgm:t>
    </dgm:pt>
    <dgm:pt modelId="{B23A0BB4-0717-C24F-8795-9B4CE64D214A}" type="pres">
      <dgm:prSet presAssocID="{C148E4A1-96BA-E34F-AFC0-D6ADF2CF4134}" presName="connectorText" presStyleLbl="sibTrans2D1" presStyleIdx="2" presStyleCnt="6"/>
      <dgm:spPr/>
      <dgm:t>
        <a:bodyPr/>
        <a:lstStyle/>
        <a:p>
          <a:endParaRPr lang="zh-TW" altLang="en-US"/>
        </a:p>
      </dgm:t>
    </dgm:pt>
    <dgm:pt modelId="{66B5AF52-8A04-CB46-A133-3E986247C4A9}" type="pres">
      <dgm:prSet presAssocID="{D399A8CA-33C9-4A4C-955A-02034A72F383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7267618-F2E0-A742-B9BD-F748154C6634}" type="pres">
      <dgm:prSet presAssocID="{4326F204-5423-8443-BD6F-B6AEF892F20A}" presName="sibTrans" presStyleLbl="sibTrans2D1" presStyleIdx="3" presStyleCnt="6"/>
      <dgm:spPr/>
      <dgm:t>
        <a:bodyPr/>
        <a:lstStyle/>
        <a:p>
          <a:endParaRPr lang="zh-TW" altLang="en-US"/>
        </a:p>
      </dgm:t>
    </dgm:pt>
    <dgm:pt modelId="{E9040340-14B9-0644-8667-5A793EDF2FF8}" type="pres">
      <dgm:prSet presAssocID="{4326F204-5423-8443-BD6F-B6AEF892F20A}" presName="connectorText" presStyleLbl="sibTrans2D1" presStyleIdx="3" presStyleCnt="6"/>
      <dgm:spPr/>
      <dgm:t>
        <a:bodyPr/>
        <a:lstStyle/>
        <a:p>
          <a:endParaRPr lang="zh-TW" altLang="en-US"/>
        </a:p>
      </dgm:t>
    </dgm:pt>
    <dgm:pt modelId="{7EEDDD22-BFC8-0B4A-9A4C-A27AA55490A4}" type="pres">
      <dgm:prSet presAssocID="{8FC56956-940F-3A4C-AAEF-53B4B8455755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E27A058-74D4-EC49-8A75-62981838B5C6}" type="pres">
      <dgm:prSet presAssocID="{F1BFB679-0D92-E84A-8C05-56C5B6228E27}" presName="sibTrans" presStyleLbl="sibTrans2D1" presStyleIdx="4" presStyleCnt="6" custScaleX="108121" custScaleY="112311"/>
      <dgm:spPr/>
      <dgm:t>
        <a:bodyPr/>
        <a:lstStyle/>
        <a:p>
          <a:endParaRPr lang="zh-TW" altLang="en-US"/>
        </a:p>
      </dgm:t>
    </dgm:pt>
    <dgm:pt modelId="{CCF69434-FB25-A74B-AB34-F3FA859C419B}" type="pres">
      <dgm:prSet presAssocID="{F1BFB679-0D92-E84A-8C05-56C5B6228E27}" presName="connectorText" presStyleLbl="sibTrans2D1" presStyleIdx="4" presStyleCnt="6"/>
      <dgm:spPr/>
      <dgm:t>
        <a:bodyPr/>
        <a:lstStyle/>
        <a:p>
          <a:endParaRPr lang="zh-TW" altLang="en-US"/>
        </a:p>
      </dgm:t>
    </dgm:pt>
    <dgm:pt modelId="{34F6E1E1-EC4C-CB47-804C-38AE6B339069}" type="pres">
      <dgm:prSet presAssocID="{0495197B-E976-5E42-AF37-DA02B78A21FA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3F18AB1-1AE1-504F-AFE9-75C75DAD3550}" type="pres">
      <dgm:prSet presAssocID="{D303132C-90D1-8343-A12B-3E7A5C9B505E}" presName="sibTrans" presStyleLbl="sibTrans2D1" presStyleIdx="5" presStyleCnt="6"/>
      <dgm:spPr/>
      <dgm:t>
        <a:bodyPr/>
        <a:lstStyle/>
        <a:p>
          <a:endParaRPr lang="zh-TW" altLang="en-US"/>
        </a:p>
      </dgm:t>
    </dgm:pt>
    <dgm:pt modelId="{BC7B94BE-C633-5F47-8747-5FDC58DBBE42}" type="pres">
      <dgm:prSet presAssocID="{D303132C-90D1-8343-A12B-3E7A5C9B505E}" presName="connectorText" presStyleLbl="sibTrans2D1" presStyleIdx="5" presStyleCnt="6"/>
      <dgm:spPr/>
      <dgm:t>
        <a:bodyPr/>
        <a:lstStyle/>
        <a:p>
          <a:endParaRPr lang="zh-TW" altLang="en-US"/>
        </a:p>
      </dgm:t>
    </dgm:pt>
    <dgm:pt modelId="{23CF1B90-F0CE-EF43-9FB7-926D9155B17C}" type="pres">
      <dgm:prSet presAssocID="{C6913277-7C0D-4645-ADE1-E23F3C474677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2A6C78BF-766A-634D-A4BE-46E221E636B6}" srcId="{D814CCE2-C238-5647-991A-808F6D8A5FD7}" destId="{2E318D00-5912-F343-BA00-99BA7B288AD7}" srcOrd="0" destOrd="0" parTransId="{7D902562-39EB-154E-8B94-B5EA94E269FE}" sibTransId="{CFFC850D-84A7-684C-BAAE-430DBE93B9D0}"/>
    <dgm:cxn modelId="{A908026F-F893-9E4A-A95D-B42237E6ED23}" srcId="{D814CCE2-C238-5647-991A-808F6D8A5FD7}" destId="{C6913277-7C0D-4645-ADE1-E23F3C474677}" srcOrd="6" destOrd="0" parTransId="{EBD326B0-8FB3-EB41-9251-6ECE05C1ABBF}" sibTransId="{41EA85E2-6D1F-3245-8B1B-C4B87AE9E0C6}"/>
    <dgm:cxn modelId="{841DB95A-1594-2046-974E-8FA23EC38D12}" type="presOf" srcId="{D303132C-90D1-8343-A12B-3E7A5C9B505E}" destId="{03F18AB1-1AE1-504F-AFE9-75C75DAD3550}" srcOrd="0" destOrd="0" presId="urn:microsoft.com/office/officeart/2005/8/layout/process5"/>
    <dgm:cxn modelId="{966CB4AF-8B46-5643-A3DB-E28C257477A3}" type="presOf" srcId="{F1BFB679-0D92-E84A-8C05-56C5B6228E27}" destId="{8E27A058-74D4-EC49-8A75-62981838B5C6}" srcOrd="0" destOrd="0" presId="urn:microsoft.com/office/officeart/2005/8/layout/process5"/>
    <dgm:cxn modelId="{B9A7DBB1-696E-774E-9A3F-B3AA2C54FD9A}" type="presOf" srcId="{4326F204-5423-8443-BD6F-B6AEF892F20A}" destId="{A7267618-F2E0-A742-B9BD-F748154C6634}" srcOrd="0" destOrd="0" presId="urn:microsoft.com/office/officeart/2005/8/layout/process5"/>
    <dgm:cxn modelId="{D046440A-A1EC-364B-9F82-2CE9BB8B3C50}" srcId="{D814CCE2-C238-5647-991A-808F6D8A5FD7}" destId="{D399A8CA-33C9-4A4C-955A-02034A72F383}" srcOrd="3" destOrd="0" parTransId="{C3728622-0EC4-5144-B10A-D4BAA77F379A}" sibTransId="{4326F204-5423-8443-BD6F-B6AEF892F20A}"/>
    <dgm:cxn modelId="{0F441F2D-2636-C14A-8279-9D9020E0BD6A}" srcId="{D814CCE2-C238-5647-991A-808F6D8A5FD7}" destId="{8FC56956-940F-3A4C-AAEF-53B4B8455755}" srcOrd="4" destOrd="0" parTransId="{D467E2A7-F574-584D-B70B-B648927B023D}" sibTransId="{F1BFB679-0D92-E84A-8C05-56C5B6228E27}"/>
    <dgm:cxn modelId="{535DBA8E-2E72-C446-9A77-33E8B8E5D6E1}" type="presOf" srcId="{246C556C-8D6F-F94E-9870-6B4851F4693D}" destId="{27AF477D-FDCA-D549-AAA3-CF3F029CAA9C}" srcOrd="0" destOrd="0" presId="urn:microsoft.com/office/officeart/2005/8/layout/process5"/>
    <dgm:cxn modelId="{59291676-E75E-6447-828B-F577CAF77234}" type="presOf" srcId="{8FC56956-940F-3A4C-AAEF-53B4B8455755}" destId="{7EEDDD22-BFC8-0B4A-9A4C-A27AA55490A4}" srcOrd="0" destOrd="0" presId="urn:microsoft.com/office/officeart/2005/8/layout/process5"/>
    <dgm:cxn modelId="{DB80D427-3A5C-3947-B9D5-50E14461227B}" type="presOf" srcId="{CEE2E190-E7F8-594D-A49F-A92D8ECDD34F}" destId="{28BE08D5-D56E-6F49-ADE9-9473FE5C0F00}" srcOrd="0" destOrd="0" presId="urn:microsoft.com/office/officeart/2005/8/layout/process5"/>
    <dgm:cxn modelId="{FF927E24-AD09-9246-8DB8-DE8823399A34}" type="presOf" srcId="{C148E4A1-96BA-E34F-AFC0-D6ADF2CF4134}" destId="{B23A0BB4-0717-C24F-8795-9B4CE64D214A}" srcOrd="1" destOrd="0" presId="urn:microsoft.com/office/officeart/2005/8/layout/process5"/>
    <dgm:cxn modelId="{A8120715-EB9D-3E43-ABD7-8EB77E029D6E}" type="presOf" srcId="{4326F204-5423-8443-BD6F-B6AEF892F20A}" destId="{E9040340-14B9-0644-8667-5A793EDF2FF8}" srcOrd="1" destOrd="0" presId="urn:microsoft.com/office/officeart/2005/8/layout/process5"/>
    <dgm:cxn modelId="{30B2B56E-B270-1447-A6B5-8C1B3B4F6DAD}" type="presOf" srcId="{C6913277-7C0D-4645-ADE1-E23F3C474677}" destId="{23CF1B90-F0CE-EF43-9FB7-926D9155B17C}" srcOrd="0" destOrd="0" presId="urn:microsoft.com/office/officeart/2005/8/layout/process5"/>
    <dgm:cxn modelId="{1575E7CE-A1EC-3F4D-991E-FECC82B83299}" type="presOf" srcId="{CFFC850D-84A7-684C-BAAE-430DBE93B9D0}" destId="{97C0971E-5516-7143-B064-8A7D00423E2C}" srcOrd="1" destOrd="0" presId="urn:microsoft.com/office/officeart/2005/8/layout/process5"/>
    <dgm:cxn modelId="{BD562143-1686-0F40-98F9-BB495FDB4F91}" type="presOf" srcId="{C148E4A1-96BA-E34F-AFC0-D6ADF2CF4134}" destId="{F29F41F2-BA26-F44D-834A-F2FD82D3FB70}" srcOrd="0" destOrd="0" presId="urn:microsoft.com/office/officeart/2005/8/layout/process5"/>
    <dgm:cxn modelId="{8BD28D22-63DD-9047-933C-A1EF8837B490}" srcId="{D814CCE2-C238-5647-991A-808F6D8A5FD7}" destId="{246C556C-8D6F-F94E-9870-6B4851F4693D}" srcOrd="1" destOrd="0" parTransId="{89ADCFFA-110B-5C42-B1B1-EFF244BED164}" sibTransId="{CEE2E190-E7F8-594D-A49F-A92D8ECDD34F}"/>
    <dgm:cxn modelId="{252BFFDA-3CF3-7746-BFDF-64C3934B3912}" type="presOf" srcId="{D814CCE2-C238-5647-991A-808F6D8A5FD7}" destId="{651BB789-456C-EB42-AB64-210B5EB4EA5F}" srcOrd="0" destOrd="0" presId="urn:microsoft.com/office/officeart/2005/8/layout/process5"/>
    <dgm:cxn modelId="{8CE02F01-6F78-A140-9A68-D13BC1678CB8}" srcId="{D814CCE2-C238-5647-991A-808F6D8A5FD7}" destId="{121C9D70-BFD6-F54C-AC77-F5AC5E12C41D}" srcOrd="2" destOrd="0" parTransId="{C6576A90-6688-E045-BF0F-EB3EDC304830}" sibTransId="{C148E4A1-96BA-E34F-AFC0-D6ADF2CF4134}"/>
    <dgm:cxn modelId="{C7F85F3F-AAB2-EA41-B966-4151F6009378}" type="presOf" srcId="{F1BFB679-0D92-E84A-8C05-56C5B6228E27}" destId="{CCF69434-FB25-A74B-AB34-F3FA859C419B}" srcOrd="1" destOrd="0" presId="urn:microsoft.com/office/officeart/2005/8/layout/process5"/>
    <dgm:cxn modelId="{2469B791-EA66-0E48-89F5-24167518F1CD}" type="presOf" srcId="{CEE2E190-E7F8-594D-A49F-A92D8ECDD34F}" destId="{781820E4-8DEC-4842-B0D4-AC32773263D1}" srcOrd="1" destOrd="0" presId="urn:microsoft.com/office/officeart/2005/8/layout/process5"/>
    <dgm:cxn modelId="{676A5ACC-9DA8-AA4C-8DB0-4AB76E44F566}" type="presOf" srcId="{121C9D70-BFD6-F54C-AC77-F5AC5E12C41D}" destId="{19FFECCB-F86E-9C4B-BCFB-2E141C74D983}" srcOrd="0" destOrd="0" presId="urn:microsoft.com/office/officeart/2005/8/layout/process5"/>
    <dgm:cxn modelId="{F839E29A-80A9-2048-B3FC-40D55B5EBAC5}" type="presOf" srcId="{D303132C-90D1-8343-A12B-3E7A5C9B505E}" destId="{BC7B94BE-C633-5F47-8747-5FDC58DBBE42}" srcOrd="1" destOrd="0" presId="urn:microsoft.com/office/officeart/2005/8/layout/process5"/>
    <dgm:cxn modelId="{9F4207D7-E8EE-2644-9985-D86A914AEB1E}" type="presOf" srcId="{CFFC850D-84A7-684C-BAAE-430DBE93B9D0}" destId="{DE100402-0965-B24F-A6C1-FC34344D211D}" srcOrd="0" destOrd="0" presId="urn:microsoft.com/office/officeart/2005/8/layout/process5"/>
    <dgm:cxn modelId="{CFCEC9FC-9BE4-2442-BA07-027751D3276A}" type="presOf" srcId="{0495197B-E976-5E42-AF37-DA02B78A21FA}" destId="{34F6E1E1-EC4C-CB47-804C-38AE6B339069}" srcOrd="0" destOrd="0" presId="urn:microsoft.com/office/officeart/2005/8/layout/process5"/>
    <dgm:cxn modelId="{6472BD24-76E2-F34B-9858-CF8D6B45C033}" srcId="{D814CCE2-C238-5647-991A-808F6D8A5FD7}" destId="{0495197B-E976-5E42-AF37-DA02B78A21FA}" srcOrd="5" destOrd="0" parTransId="{48029CF4-700E-0F49-9C6B-6C6038F16147}" sibTransId="{D303132C-90D1-8343-A12B-3E7A5C9B505E}"/>
    <dgm:cxn modelId="{AE6739EE-EC21-0D44-95CB-03E06EEE5B31}" type="presOf" srcId="{D399A8CA-33C9-4A4C-955A-02034A72F383}" destId="{66B5AF52-8A04-CB46-A133-3E986247C4A9}" srcOrd="0" destOrd="0" presId="urn:microsoft.com/office/officeart/2005/8/layout/process5"/>
    <dgm:cxn modelId="{934F2F0B-871E-4645-9F9B-A72A50CD5B98}" type="presOf" srcId="{2E318D00-5912-F343-BA00-99BA7B288AD7}" destId="{CDDA0E5A-8CCD-3746-8B31-C29C97FE7F5B}" srcOrd="0" destOrd="0" presId="urn:microsoft.com/office/officeart/2005/8/layout/process5"/>
    <dgm:cxn modelId="{92027A6E-21A7-9E49-80F1-8FACC4E58C12}" type="presParOf" srcId="{651BB789-456C-EB42-AB64-210B5EB4EA5F}" destId="{CDDA0E5A-8CCD-3746-8B31-C29C97FE7F5B}" srcOrd="0" destOrd="0" presId="urn:microsoft.com/office/officeart/2005/8/layout/process5"/>
    <dgm:cxn modelId="{A2144873-CFE3-3E4F-A088-A03658CF94A5}" type="presParOf" srcId="{651BB789-456C-EB42-AB64-210B5EB4EA5F}" destId="{DE100402-0965-B24F-A6C1-FC34344D211D}" srcOrd="1" destOrd="0" presId="urn:microsoft.com/office/officeart/2005/8/layout/process5"/>
    <dgm:cxn modelId="{DAE3912F-ACE7-8940-B5E6-E7AF2FC84A49}" type="presParOf" srcId="{DE100402-0965-B24F-A6C1-FC34344D211D}" destId="{97C0971E-5516-7143-B064-8A7D00423E2C}" srcOrd="0" destOrd="0" presId="urn:microsoft.com/office/officeart/2005/8/layout/process5"/>
    <dgm:cxn modelId="{1009DC2D-40A6-9E43-9DAA-C7604B3C442A}" type="presParOf" srcId="{651BB789-456C-EB42-AB64-210B5EB4EA5F}" destId="{27AF477D-FDCA-D549-AAA3-CF3F029CAA9C}" srcOrd="2" destOrd="0" presId="urn:microsoft.com/office/officeart/2005/8/layout/process5"/>
    <dgm:cxn modelId="{8308B60D-BFD1-BE4A-B77F-0A78250DC782}" type="presParOf" srcId="{651BB789-456C-EB42-AB64-210B5EB4EA5F}" destId="{28BE08D5-D56E-6F49-ADE9-9473FE5C0F00}" srcOrd="3" destOrd="0" presId="urn:microsoft.com/office/officeart/2005/8/layout/process5"/>
    <dgm:cxn modelId="{C41F6B63-F872-DA43-8F8E-8C2C923E6CDC}" type="presParOf" srcId="{28BE08D5-D56E-6F49-ADE9-9473FE5C0F00}" destId="{781820E4-8DEC-4842-B0D4-AC32773263D1}" srcOrd="0" destOrd="0" presId="urn:microsoft.com/office/officeart/2005/8/layout/process5"/>
    <dgm:cxn modelId="{18E5AE77-BD4C-F444-B29F-F8EB03EC3F9D}" type="presParOf" srcId="{651BB789-456C-EB42-AB64-210B5EB4EA5F}" destId="{19FFECCB-F86E-9C4B-BCFB-2E141C74D983}" srcOrd="4" destOrd="0" presId="urn:microsoft.com/office/officeart/2005/8/layout/process5"/>
    <dgm:cxn modelId="{2E23C520-15DC-2142-A351-E82B5691F3DC}" type="presParOf" srcId="{651BB789-456C-EB42-AB64-210B5EB4EA5F}" destId="{F29F41F2-BA26-F44D-834A-F2FD82D3FB70}" srcOrd="5" destOrd="0" presId="urn:microsoft.com/office/officeart/2005/8/layout/process5"/>
    <dgm:cxn modelId="{280073D0-2FFC-8F4A-B55C-57D364018775}" type="presParOf" srcId="{F29F41F2-BA26-F44D-834A-F2FD82D3FB70}" destId="{B23A0BB4-0717-C24F-8795-9B4CE64D214A}" srcOrd="0" destOrd="0" presId="urn:microsoft.com/office/officeart/2005/8/layout/process5"/>
    <dgm:cxn modelId="{CCACE3EE-FBBE-814C-873F-B7BE09557F24}" type="presParOf" srcId="{651BB789-456C-EB42-AB64-210B5EB4EA5F}" destId="{66B5AF52-8A04-CB46-A133-3E986247C4A9}" srcOrd="6" destOrd="0" presId="urn:microsoft.com/office/officeart/2005/8/layout/process5"/>
    <dgm:cxn modelId="{A3D59B1B-B8F9-EC41-A92A-EDEBE2C72A94}" type="presParOf" srcId="{651BB789-456C-EB42-AB64-210B5EB4EA5F}" destId="{A7267618-F2E0-A742-B9BD-F748154C6634}" srcOrd="7" destOrd="0" presId="urn:microsoft.com/office/officeart/2005/8/layout/process5"/>
    <dgm:cxn modelId="{F0A0BB08-353A-BF44-8851-61A7F1E30DF4}" type="presParOf" srcId="{A7267618-F2E0-A742-B9BD-F748154C6634}" destId="{E9040340-14B9-0644-8667-5A793EDF2FF8}" srcOrd="0" destOrd="0" presId="urn:microsoft.com/office/officeart/2005/8/layout/process5"/>
    <dgm:cxn modelId="{8037DDAF-2713-7340-B15A-49754A6E2714}" type="presParOf" srcId="{651BB789-456C-EB42-AB64-210B5EB4EA5F}" destId="{7EEDDD22-BFC8-0B4A-9A4C-A27AA55490A4}" srcOrd="8" destOrd="0" presId="urn:microsoft.com/office/officeart/2005/8/layout/process5"/>
    <dgm:cxn modelId="{E58142FF-5BED-4847-B18E-703F10810D5B}" type="presParOf" srcId="{651BB789-456C-EB42-AB64-210B5EB4EA5F}" destId="{8E27A058-74D4-EC49-8A75-62981838B5C6}" srcOrd="9" destOrd="0" presId="urn:microsoft.com/office/officeart/2005/8/layout/process5"/>
    <dgm:cxn modelId="{76EE3EDC-C192-5147-8C9B-913F134F6710}" type="presParOf" srcId="{8E27A058-74D4-EC49-8A75-62981838B5C6}" destId="{CCF69434-FB25-A74B-AB34-F3FA859C419B}" srcOrd="0" destOrd="0" presId="urn:microsoft.com/office/officeart/2005/8/layout/process5"/>
    <dgm:cxn modelId="{7A6C7C7D-256E-654B-A3DB-3A1299A549B9}" type="presParOf" srcId="{651BB789-456C-EB42-AB64-210B5EB4EA5F}" destId="{34F6E1E1-EC4C-CB47-804C-38AE6B339069}" srcOrd="10" destOrd="0" presId="urn:microsoft.com/office/officeart/2005/8/layout/process5"/>
    <dgm:cxn modelId="{E1AE181E-C404-3E47-8631-ACF25907C8E0}" type="presParOf" srcId="{651BB789-456C-EB42-AB64-210B5EB4EA5F}" destId="{03F18AB1-1AE1-504F-AFE9-75C75DAD3550}" srcOrd="11" destOrd="0" presId="urn:microsoft.com/office/officeart/2005/8/layout/process5"/>
    <dgm:cxn modelId="{7041DED3-E299-6B45-BC6F-23188F073816}" type="presParOf" srcId="{03F18AB1-1AE1-504F-AFE9-75C75DAD3550}" destId="{BC7B94BE-C633-5F47-8747-5FDC58DBBE42}" srcOrd="0" destOrd="0" presId="urn:microsoft.com/office/officeart/2005/8/layout/process5"/>
    <dgm:cxn modelId="{63E5E9A3-B5CA-1D4E-8C89-DE2573FDB822}" type="presParOf" srcId="{651BB789-456C-EB42-AB64-210B5EB4EA5F}" destId="{23CF1B90-F0CE-EF43-9FB7-926D9155B17C}" srcOrd="1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8C26A88-96DD-F44B-AE8C-05C51C4F39FD}">
      <dsp:nvSpPr>
        <dsp:cNvPr id="0" name=""/>
        <dsp:cNvSpPr/>
      </dsp:nvSpPr>
      <dsp:spPr>
        <a:xfrm>
          <a:off x="879" y="1241666"/>
          <a:ext cx="1806252" cy="722501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25400" rIns="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dirty="0" smtClean="0"/>
            <a:t>啟程</a:t>
          </a:r>
          <a:endParaRPr lang="zh-TW" altLang="en-US" sz="4000" kern="1200" dirty="0"/>
        </a:p>
      </dsp:txBody>
      <dsp:txXfrm>
        <a:off x="879" y="1241666"/>
        <a:ext cx="1806252" cy="722501"/>
      </dsp:txXfrm>
    </dsp:sp>
    <dsp:sp modelId="{EA361413-E28D-E04F-9D93-0FA8F87FEE88}">
      <dsp:nvSpPr>
        <dsp:cNvPr id="0" name=""/>
        <dsp:cNvSpPr/>
      </dsp:nvSpPr>
      <dsp:spPr>
        <a:xfrm>
          <a:off x="1572318" y="1303078"/>
          <a:ext cx="1499189" cy="59967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700" kern="1200" dirty="0" smtClean="0"/>
            <a:t>平凡世界</a:t>
          </a:r>
          <a:endParaRPr lang="zh-TW" altLang="en-US" sz="1700" kern="1200" dirty="0"/>
        </a:p>
      </dsp:txBody>
      <dsp:txXfrm>
        <a:off x="1572318" y="1303078"/>
        <a:ext cx="1499189" cy="599675"/>
      </dsp:txXfrm>
    </dsp:sp>
    <dsp:sp modelId="{71CD2CC3-319F-AF4C-96DF-4AE9BA1EF979}">
      <dsp:nvSpPr>
        <dsp:cNvPr id="0" name=""/>
        <dsp:cNvSpPr/>
      </dsp:nvSpPr>
      <dsp:spPr>
        <a:xfrm>
          <a:off x="2861621" y="1303078"/>
          <a:ext cx="1499189" cy="59967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700" kern="1200" dirty="0" smtClean="0"/>
            <a:t>歷險的召喚</a:t>
          </a:r>
          <a:endParaRPr lang="zh-TW" altLang="en-US" sz="1700" kern="1200" dirty="0"/>
        </a:p>
      </dsp:txBody>
      <dsp:txXfrm>
        <a:off x="2861621" y="1303078"/>
        <a:ext cx="1499189" cy="599675"/>
      </dsp:txXfrm>
    </dsp:sp>
    <dsp:sp modelId="{E177C3B8-BED4-5C43-BE94-E183C4FBF046}">
      <dsp:nvSpPr>
        <dsp:cNvPr id="0" name=""/>
        <dsp:cNvSpPr/>
      </dsp:nvSpPr>
      <dsp:spPr>
        <a:xfrm>
          <a:off x="4150925" y="1303078"/>
          <a:ext cx="1499189" cy="59967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700" kern="1200" dirty="0" smtClean="0"/>
            <a:t>拒絕召喚</a:t>
          </a:r>
          <a:endParaRPr lang="zh-TW" altLang="en-US" sz="1700" kern="1200" dirty="0"/>
        </a:p>
      </dsp:txBody>
      <dsp:txXfrm>
        <a:off x="4150925" y="1303078"/>
        <a:ext cx="1499189" cy="599675"/>
      </dsp:txXfrm>
    </dsp:sp>
    <dsp:sp modelId="{A1F22F0E-45CC-1D4D-AA7A-8030C298F97F}">
      <dsp:nvSpPr>
        <dsp:cNvPr id="0" name=""/>
        <dsp:cNvSpPr/>
      </dsp:nvSpPr>
      <dsp:spPr>
        <a:xfrm>
          <a:off x="879" y="2065317"/>
          <a:ext cx="1806252" cy="722501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25400" rIns="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dirty="0" smtClean="0"/>
            <a:t>衝突</a:t>
          </a:r>
          <a:endParaRPr lang="zh-TW" altLang="en-US" sz="4000" kern="1200" dirty="0"/>
        </a:p>
      </dsp:txBody>
      <dsp:txXfrm>
        <a:off x="879" y="2065317"/>
        <a:ext cx="1806252" cy="722501"/>
      </dsp:txXfrm>
    </dsp:sp>
    <dsp:sp modelId="{C732E124-0730-6C4A-98C5-77948E8B6037}">
      <dsp:nvSpPr>
        <dsp:cNvPr id="0" name=""/>
        <dsp:cNvSpPr/>
      </dsp:nvSpPr>
      <dsp:spPr>
        <a:xfrm>
          <a:off x="1572318" y="2126730"/>
          <a:ext cx="1499189" cy="59967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700" kern="1200" dirty="0" smtClean="0"/>
            <a:t>遇上師傅</a:t>
          </a:r>
          <a:endParaRPr lang="zh-TW" altLang="en-US" sz="1700" kern="1200" dirty="0"/>
        </a:p>
      </dsp:txBody>
      <dsp:txXfrm>
        <a:off x="1572318" y="2126730"/>
        <a:ext cx="1499189" cy="599675"/>
      </dsp:txXfrm>
    </dsp:sp>
    <dsp:sp modelId="{0A6B6490-69DC-6746-8433-C8769F9DB608}">
      <dsp:nvSpPr>
        <dsp:cNvPr id="0" name=""/>
        <dsp:cNvSpPr/>
      </dsp:nvSpPr>
      <dsp:spPr>
        <a:xfrm>
          <a:off x="2861621" y="2126730"/>
          <a:ext cx="1499189" cy="59967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700" kern="1200" dirty="0" smtClean="0"/>
            <a:t>跨越第一道門檻</a:t>
          </a:r>
          <a:endParaRPr lang="zh-TW" altLang="en-US" sz="1700" kern="1200" dirty="0"/>
        </a:p>
      </dsp:txBody>
      <dsp:txXfrm>
        <a:off x="2861621" y="2126730"/>
        <a:ext cx="1499189" cy="599675"/>
      </dsp:txXfrm>
    </dsp:sp>
    <dsp:sp modelId="{3980A7A9-4B25-584A-8CCC-162C066A7310}">
      <dsp:nvSpPr>
        <dsp:cNvPr id="0" name=""/>
        <dsp:cNvSpPr/>
      </dsp:nvSpPr>
      <dsp:spPr>
        <a:xfrm>
          <a:off x="4150925" y="2126730"/>
          <a:ext cx="1499189" cy="59967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700" kern="1200" dirty="0" smtClean="0"/>
            <a:t>試煉、盟友、敵人</a:t>
          </a:r>
          <a:endParaRPr lang="zh-TW" altLang="en-US" sz="1700" kern="1200" dirty="0"/>
        </a:p>
      </dsp:txBody>
      <dsp:txXfrm>
        <a:off x="4150925" y="2126730"/>
        <a:ext cx="1499189" cy="599675"/>
      </dsp:txXfrm>
    </dsp:sp>
    <dsp:sp modelId="{798C2C23-67FC-4542-B781-6B9216552C97}">
      <dsp:nvSpPr>
        <dsp:cNvPr id="0" name=""/>
        <dsp:cNvSpPr/>
      </dsp:nvSpPr>
      <dsp:spPr>
        <a:xfrm>
          <a:off x="5440228" y="2126730"/>
          <a:ext cx="1499189" cy="59967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700" kern="1200" dirty="0" smtClean="0"/>
            <a:t>進入洞穴最深處</a:t>
          </a:r>
          <a:endParaRPr lang="zh-TW" altLang="en-US" sz="1700" kern="1200" dirty="0"/>
        </a:p>
      </dsp:txBody>
      <dsp:txXfrm>
        <a:off x="5440228" y="2126730"/>
        <a:ext cx="1499189" cy="599675"/>
      </dsp:txXfrm>
    </dsp:sp>
    <dsp:sp modelId="{F83A89C5-13E8-5142-B7C4-F9A52D12FF7E}">
      <dsp:nvSpPr>
        <dsp:cNvPr id="0" name=""/>
        <dsp:cNvSpPr/>
      </dsp:nvSpPr>
      <dsp:spPr>
        <a:xfrm>
          <a:off x="6729531" y="2126730"/>
          <a:ext cx="1499189" cy="59967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700" kern="1200" dirty="0" smtClean="0"/>
            <a:t>苦難折磨</a:t>
          </a:r>
          <a:endParaRPr lang="zh-TW" altLang="en-US" sz="1700" kern="1200" dirty="0"/>
        </a:p>
      </dsp:txBody>
      <dsp:txXfrm>
        <a:off x="6729531" y="2126730"/>
        <a:ext cx="1499189" cy="599675"/>
      </dsp:txXfrm>
    </dsp:sp>
    <dsp:sp modelId="{CE3FFDB8-0624-BC4F-9367-9B3851BEFF11}">
      <dsp:nvSpPr>
        <dsp:cNvPr id="0" name=""/>
        <dsp:cNvSpPr/>
      </dsp:nvSpPr>
      <dsp:spPr>
        <a:xfrm>
          <a:off x="879" y="2888968"/>
          <a:ext cx="1806252" cy="722501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25400" rIns="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dirty="0" smtClean="0"/>
            <a:t>結尾</a:t>
          </a:r>
          <a:endParaRPr lang="zh-TW" altLang="en-US" sz="4000" kern="1200" dirty="0"/>
        </a:p>
      </dsp:txBody>
      <dsp:txXfrm>
        <a:off x="879" y="2888968"/>
        <a:ext cx="1806252" cy="722501"/>
      </dsp:txXfrm>
    </dsp:sp>
    <dsp:sp modelId="{150D03D7-091C-BD44-B4B3-6BB2CA01F2FA}">
      <dsp:nvSpPr>
        <dsp:cNvPr id="0" name=""/>
        <dsp:cNvSpPr/>
      </dsp:nvSpPr>
      <dsp:spPr>
        <a:xfrm>
          <a:off x="1572318" y="2950381"/>
          <a:ext cx="1499189" cy="59967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700" kern="1200" dirty="0" smtClean="0"/>
            <a:t>獎賞</a:t>
          </a:r>
          <a:endParaRPr lang="zh-TW" altLang="en-US" sz="1700" kern="1200" dirty="0"/>
        </a:p>
      </dsp:txBody>
      <dsp:txXfrm>
        <a:off x="1572318" y="2950381"/>
        <a:ext cx="1499189" cy="599675"/>
      </dsp:txXfrm>
    </dsp:sp>
    <dsp:sp modelId="{BC47F170-EB29-0F43-AA8A-D101FFDE0A4C}">
      <dsp:nvSpPr>
        <dsp:cNvPr id="0" name=""/>
        <dsp:cNvSpPr/>
      </dsp:nvSpPr>
      <dsp:spPr>
        <a:xfrm>
          <a:off x="2861621" y="2950381"/>
          <a:ext cx="1499189" cy="59967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700" kern="1200" dirty="0" smtClean="0"/>
            <a:t>回歸之路</a:t>
          </a:r>
          <a:endParaRPr lang="zh-TW" altLang="en-US" sz="1700" kern="1200" dirty="0"/>
        </a:p>
      </dsp:txBody>
      <dsp:txXfrm>
        <a:off x="2861621" y="2950381"/>
        <a:ext cx="1499189" cy="599675"/>
      </dsp:txXfrm>
    </dsp:sp>
    <dsp:sp modelId="{F94176B8-B163-DE45-9FA0-79728D06BBDE}">
      <dsp:nvSpPr>
        <dsp:cNvPr id="0" name=""/>
        <dsp:cNvSpPr/>
      </dsp:nvSpPr>
      <dsp:spPr>
        <a:xfrm>
          <a:off x="4150925" y="2950381"/>
          <a:ext cx="1499189" cy="59967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700" kern="1200" dirty="0" smtClean="0"/>
            <a:t>復甦</a:t>
          </a:r>
          <a:endParaRPr lang="zh-TW" altLang="en-US" sz="1700" kern="1200" dirty="0"/>
        </a:p>
      </dsp:txBody>
      <dsp:txXfrm>
        <a:off x="4150925" y="2950381"/>
        <a:ext cx="1499189" cy="599675"/>
      </dsp:txXfrm>
    </dsp:sp>
    <dsp:sp modelId="{E6655716-73EA-ED4D-9670-BA883D5FF6C8}">
      <dsp:nvSpPr>
        <dsp:cNvPr id="0" name=""/>
        <dsp:cNvSpPr/>
      </dsp:nvSpPr>
      <dsp:spPr>
        <a:xfrm>
          <a:off x="5440228" y="2950381"/>
          <a:ext cx="1499189" cy="59967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700" kern="1200" dirty="0" smtClean="0"/>
            <a:t>歸返</a:t>
          </a:r>
          <a:endParaRPr lang="zh-TW" altLang="en-US" sz="1700" kern="1200" dirty="0"/>
        </a:p>
      </dsp:txBody>
      <dsp:txXfrm>
        <a:off x="5440228" y="2950381"/>
        <a:ext cx="1499189" cy="59967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DDA0E5A-8CCD-3746-8B31-C29C97FE7F5B}">
      <dsp:nvSpPr>
        <dsp:cNvPr id="0" name=""/>
        <dsp:cNvSpPr/>
      </dsp:nvSpPr>
      <dsp:spPr>
        <a:xfrm>
          <a:off x="808895" y="1047"/>
          <a:ext cx="1739949" cy="10439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200" kern="1200" dirty="0" smtClean="0"/>
            <a:t>開場</a:t>
          </a:r>
          <a:endParaRPr lang="zh-TW" altLang="en-US" sz="4200" kern="1200" dirty="0"/>
        </a:p>
      </dsp:txBody>
      <dsp:txXfrm>
        <a:off x="808895" y="1047"/>
        <a:ext cx="1739949" cy="1043969"/>
      </dsp:txXfrm>
    </dsp:sp>
    <dsp:sp modelId="{DE100402-0965-B24F-A6C1-FC34344D211D}">
      <dsp:nvSpPr>
        <dsp:cNvPr id="0" name=""/>
        <dsp:cNvSpPr/>
      </dsp:nvSpPr>
      <dsp:spPr>
        <a:xfrm>
          <a:off x="2701960" y="307278"/>
          <a:ext cx="368869" cy="43150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800" kern="1200"/>
        </a:p>
      </dsp:txBody>
      <dsp:txXfrm>
        <a:off x="2701960" y="307278"/>
        <a:ext cx="368869" cy="431507"/>
      </dsp:txXfrm>
    </dsp:sp>
    <dsp:sp modelId="{27AF477D-FDCA-D549-AAA3-CF3F029CAA9C}">
      <dsp:nvSpPr>
        <dsp:cNvPr id="0" name=""/>
        <dsp:cNvSpPr/>
      </dsp:nvSpPr>
      <dsp:spPr>
        <a:xfrm>
          <a:off x="3244825" y="1047"/>
          <a:ext cx="1739949" cy="10439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200" kern="1200" dirty="0" smtClean="0"/>
            <a:t>展開</a:t>
          </a:r>
          <a:endParaRPr lang="zh-TW" altLang="en-US" sz="4200" kern="1200" dirty="0"/>
        </a:p>
      </dsp:txBody>
      <dsp:txXfrm>
        <a:off x="3244825" y="1047"/>
        <a:ext cx="1739949" cy="1043969"/>
      </dsp:txXfrm>
    </dsp:sp>
    <dsp:sp modelId="{28BE08D5-D56E-6F49-ADE9-9473FE5C0F00}">
      <dsp:nvSpPr>
        <dsp:cNvPr id="0" name=""/>
        <dsp:cNvSpPr/>
      </dsp:nvSpPr>
      <dsp:spPr>
        <a:xfrm>
          <a:off x="5137890" y="307278"/>
          <a:ext cx="368869" cy="43150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800" kern="1200"/>
        </a:p>
      </dsp:txBody>
      <dsp:txXfrm>
        <a:off x="5137890" y="307278"/>
        <a:ext cx="368869" cy="431507"/>
      </dsp:txXfrm>
    </dsp:sp>
    <dsp:sp modelId="{19FFECCB-F86E-9C4B-BCFB-2E141C74D983}">
      <dsp:nvSpPr>
        <dsp:cNvPr id="0" name=""/>
        <dsp:cNvSpPr/>
      </dsp:nvSpPr>
      <dsp:spPr>
        <a:xfrm>
          <a:off x="5680754" y="1047"/>
          <a:ext cx="1739949" cy="10439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200" kern="1200" dirty="0" smtClean="0"/>
            <a:t>意外</a:t>
          </a:r>
          <a:endParaRPr lang="zh-TW" altLang="en-US" sz="4200" kern="1200" dirty="0"/>
        </a:p>
      </dsp:txBody>
      <dsp:txXfrm>
        <a:off x="5680754" y="1047"/>
        <a:ext cx="1739949" cy="1043969"/>
      </dsp:txXfrm>
    </dsp:sp>
    <dsp:sp modelId="{F29F41F2-BA26-F44D-834A-F2FD82D3FB70}">
      <dsp:nvSpPr>
        <dsp:cNvPr id="0" name=""/>
        <dsp:cNvSpPr/>
      </dsp:nvSpPr>
      <dsp:spPr>
        <a:xfrm rot="5400000">
          <a:off x="6366294" y="1166813"/>
          <a:ext cx="368869" cy="43150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800" kern="1200"/>
        </a:p>
      </dsp:txBody>
      <dsp:txXfrm rot="5400000">
        <a:off x="6366294" y="1166813"/>
        <a:ext cx="368869" cy="431507"/>
      </dsp:txXfrm>
    </dsp:sp>
    <dsp:sp modelId="{66B5AF52-8A04-CB46-A133-3E986247C4A9}">
      <dsp:nvSpPr>
        <dsp:cNvPr id="0" name=""/>
        <dsp:cNvSpPr/>
      </dsp:nvSpPr>
      <dsp:spPr>
        <a:xfrm>
          <a:off x="5680754" y="1740996"/>
          <a:ext cx="1739949" cy="10439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200" kern="1200" dirty="0" smtClean="0"/>
            <a:t>轉折</a:t>
          </a:r>
          <a:endParaRPr lang="zh-TW" altLang="en-US" sz="4200" kern="1200" dirty="0"/>
        </a:p>
      </dsp:txBody>
      <dsp:txXfrm>
        <a:off x="5680754" y="1740996"/>
        <a:ext cx="1739949" cy="1043969"/>
      </dsp:txXfrm>
    </dsp:sp>
    <dsp:sp modelId="{A7267618-F2E0-A742-B9BD-F748154C6634}">
      <dsp:nvSpPr>
        <dsp:cNvPr id="0" name=""/>
        <dsp:cNvSpPr/>
      </dsp:nvSpPr>
      <dsp:spPr>
        <a:xfrm rot="10800000">
          <a:off x="5158769" y="2047227"/>
          <a:ext cx="368869" cy="43150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800" kern="1200"/>
        </a:p>
      </dsp:txBody>
      <dsp:txXfrm rot="10800000">
        <a:off x="5158769" y="2047227"/>
        <a:ext cx="368869" cy="431507"/>
      </dsp:txXfrm>
    </dsp:sp>
    <dsp:sp modelId="{7EEDDD22-BFC8-0B4A-9A4C-A27AA55490A4}">
      <dsp:nvSpPr>
        <dsp:cNvPr id="0" name=""/>
        <dsp:cNvSpPr/>
      </dsp:nvSpPr>
      <dsp:spPr>
        <a:xfrm>
          <a:off x="3244825" y="1740996"/>
          <a:ext cx="1739949" cy="10439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200" kern="1200" dirty="0" smtClean="0"/>
            <a:t>奮鬥</a:t>
          </a:r>
          <a:endParaRPr lang="zh-TW" altLang="en-US" sz="4200" kern="1200" dirty="0"/>
        </a:p>
      </dsp:txBody>
      <dsp:txXfrm>
        <a:off x="3244825" y="1740996"/>
        <a:ext cx="1739949" cy="1043969"/>
      </dsp:txXfrm>
    </dsp:sp>
    <dsp:sp modelId="{8E27A058-74D4-EC49-8A75-62981838B5C6}">
      <dsp:nvSpPr>
        <dsp:cNvPr id="0" name=""/>
        <dsp:cNvSpPr/>
      </dsp:nvSpPr>
      <dsp:spPr>
        <a:xfrm rot="10800000">
          <a:off x="2707862" y="2020666"/>
          <a:ext cx="398825" cy="484630"/>
        </a:xfrm>
        <a:prstGeom prst="righ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kern="1200"/>
        </a:p>
      </dsp:txBody>
      <dsp:txXfrm rot="10800000">
        <a:off x="2707862" y="2020666"/>
        <a:ext cx="398825" cy="484630"/>
      </dsp:txXfrm>
    </dsp:sp>
    <dsp:sp modelId="{34F6E1E1-EC4C-CB47-804C-38AE6B339069}">
      <dsp:nvSpPr>
        <dsp:cNvPr id="0" name=""/>
        <dsp:cNvSpPr/>
      </dsp:nvSpPr>
      <dsp:spPr>
        <a:xfrm>
          <a:off x="808895" y="1740996"/>
          <a:ext cx="1739949" cy="10439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200" kern="1200" dirty="0" smtClean="0"/>
            <a:t>成功</a:t>
          </a:r>
          <a:endParaRPr lang="zh-TW" altLang="en-US" sz="4200" kern="1200" dirty="0"/>
        </a:p>
      </dsp:txBody>
      <dsp:txXfrm>
        <a:off x="808895" y="1740996"/>
        <a:ext cx="1739949" cy="1043969"/>
      </dsp:txXfrm>
    </dsp:sp>
    <dsp:sp modelId="{03F18AB1-1AE1-504F-AFE9-75C75DAD3550}">
      <dsp:nvSpPr>
        <dsp:cNvPr id="0" name=""/>
        <dsp:cNvSpPr/>
      </dsp:nvSpPr>
      <dsp:spPr>
        <a:xfrm rot="5400000">
          <a:off x="1494435" y="2906762"/>
          <a:ext cx="368869" cy="43150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800" kern="1200"/>
        </a:p>
      </dsp:txBody>
      <dsp:txXfrm rot="5400000">
        <a:off x="1494435" y="2906762"/>
        <a:ext cx="368869" cy="431507"/>
      </dsp:txXfrm>
    </dsp:sp>
    <dsp:sp modelId="{23CF1B90-F0CE-EF43-9FB7-926D9155B17C}">
      <dsp:nvSpPr>
        <dsp:cNvPr id="0" name=""/>
        <dsp:cNvSpPr/>
      </dsp:nvSpPr>
      <dsp:spPr>
        <a:xfrm>
          <a:off x="808895" y="3480946"/>
          <a:ext cx="1739949" cy="10439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200" kern="1200" dirty="0" smtClean="0"/>
            <a:t>結局</a:t>
          </a:r>
          <a:endParaRPr lang="zh-TW" altLang="en-US" sz="4200" kern="1200" dirty="0"/>
        </a:p>
      </dsp:txBody>
      <dsp:txXfrm>
        <a:off x="808895" y="3480946"/>
        <a:ext cx="1739949" cy="10439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66E2B-4B4E-4465-8EF2-343CCD99BEED}" type="datetimeFigureOut">
              <a:rPr lang="zh-TW" altLang="en-US" smtClean="0"/>
              <a:pPr/>
              <a:t>2018/1/2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312F8-CDED-4560-A570-6BB457C43EB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66E2B-4B4E-4465-8EF2-343CCD99BEED}" type="datetimeFigureOut">
              <a:rPr lang="zh-TW" altLang="en-US" smtClean="0"/>
              <a:pPr/>
              <a:t>2018/1/2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312F8-CDED-4560-A570-6BB457C43EB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66E2B-4B4E-4465-8EF2-343CCD99BEED}" type="datetimeFigureOut">
              <a:rPr lang="zh-TW" altLang="en-US" smtClean="0"/>
              <a:pPr/>
              <a:t>2018/1/2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312F8-CDED-4560-A570-6BB457C43EB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66E2B-4B4E-4465-8EF2-343CCD99BEED}" type="datetimeFigureOut">
              <a:rPr lang="zh-TW" altLang="en-US" smtClean="0"/>
              <a:pPr/>
              <a:t>2018/1/2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312F8-CDED-4560-A570-6BB457C43EB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66E2B-4B4E-4465-8EF2-343CCD99BEED}" type="datetimeFigureOut">
              <a:rPr lang="zh-TW" altLang="en-US" smtClean="0"/>
              <a:pPr/>
              <a:t>2018/1/2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312F8-CDED-4560-A570-6BB457C43EB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66E2B-4B4E-4465-8EF2-343CCD99BEED}" type="datetimeFigureOut">
              <a:rPr lang="zh-TW" altLang="en-US" smtClean="0"/>
              <a:pPr/>
              <a:t>2018/1/2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312F8-CDED-4560-A570-6BB457C43EB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66E2B-4B4E-4465-8EF2-343CCD99BEED}" type="datetimeFigureOut">
              <a:rPr lang="zh-TW" altLang="en-US" smtClean="0"/>
              <a:pPr/>
              <a:t>2018/1/2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312F8-CDED-4560-A570-6BB457C43EB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66E2B-4B4E-4465-8EF2-343CCD99BEED}" type="datetimeFigureOut">
              <a:rPr lang="zh-TW" altLang="en-US" smtClean="0"/>
              <a:pPr/>
              <a:t>2018/1/2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312F8-CDED-4560-A570-6BB457C43EB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66E2B-4B4E-4465-8EF2-343CCD99BEED}" type="datetimeFigureOut">
              <a:rPr lang="zh-TW" altLang="en-US" smtClean="0"/>
              <a:pPr/>
              <a:t>2018/1/2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312F8-CDED-4560-A570-6BB457C43EB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66E2B-4B4E-4465-8EF2-343CCD99BEED}" type="datetimeFigureOut">
              <a:rPr lang="zh-TW" altLang="en-US" smtClean="0"/>
              <a:pPr/>
              <a:t>2018/1/2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312F8-CDED-4560-A570-6BB457C43EB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66E2B-4B4E-4465-8EF2-343CCD99BEED}" type="datetimeFigureOut">
              <a:rPr lang="zh-TW" altLang="en-US" smtClean="0"/>
              <a:pPr/>
              <a:t>2018/1/2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312F8-CDED-4560-A570-6BB457C43EB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5000" r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66E2B-4B4E-4465-8EF2-343CCD99BEED}" type="datetimeFigureOut">
              <a:rPr lang="zh-TW" altLang="en-US" smtClean="0"/>
              <a:pPr/>
              <a:t>2018/1/2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312F8-CDED-4560-A570-6BB457C43EB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chiuko-fairytale02(__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387424"/>
            <a:ext cx="9144000" cy="799288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音樂皮克斯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陳曉嫻</a:t>
            </a:r>
            <a:endParaRPr lang="en-US" altLang="zh-TW" dirty="0" smtClean="0"/>
          </a:p>
          <a:p>
            <a:r>
              <a:rPr lang="zh-TW" altLang="en-US" dirty="0"/>
              <a:t>通識教育中心教授兼中心</a:t>
            </a:r>
            <a:r>
              <a:rPr lang="zh-TW" altLang="en-US" dirty="0" smtClean="0"/>
              <a:t>主任</a:t>
            </a:r>
            <a:endParaRPr lang="en-US" altLang="zh-TW" dirty="0" smtClean="0"/>
          </a:p>
          <a:p>
            <a:r>
              <a:rPr lang="zh-TW" altLang="en-US" dirty="0"/>
              <a:t>國立臺中教育大學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音樂敘事方式</a:t>
            </a:r>
            <a:endParaRPr kumimoji="1"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TW" altLang="en-US" dirty="0" smtClean="0"/>
              <a:t>故事接龍</a:t>
            </a:r>
            <a:r>
              <a:rPr kumimoji="1" lang="en-US" altLang="zh-TW" dirty="0" smtClean="0"/>
              <a:t> vs </a:t>
            </a:r>
            <a:r>
              <a:rPr kumimoji="1" lang="zh-TW" altLang="en-US" dirty="0" smtClean="0"/>
              <a:t>課堂（打擊）樂器（</a:t>
            </a:r>
            <a:r>
              <a:rPr kumimoji="1" lang="en-US" altLang="zh-TW" dirty="0" smtClean="0"/>
              <a:t>Classroom Instruments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or Percussion Instruments</a:t>
            </a:r>
            <a:r>
              <a:rPr kumimoji="1" lang="zh-TW" altLang="en-US" dirty="0" smtClean="0"/>
              <a:t>）</a:t>
            </a:r>
            <a:endParaRPr kumimoji="1" lang="en-US" altLang="zh-TW" dirty="0" smtClean="0"/>
          </a:p>
          <a:p>
            <a:r>
              <a:rPr kumimoji="1" lang="zh-TW" altLang="en-US" dirty="0" smtClean="0"/>
              <a:t>激發創意的抽詞創作 </a:t>
            </a:r>
            <a:r>
              <a:rPr kumimoji="1" lang="en-US" altLang="zh-TW" dirty="0" smtClean="0"/>
              <a:t>vs </a:t>
            </a:r>
            <a:r>
              <a:rPr kumimoji="1" lang="zh-TW" altLang="en-US" dirty="0" smtClean="0"/>
              <a:t>配樂 </a:t>
            </a:r>
            <a:r>
              <a:rPr kumimoji="1" lang="en-US" altLang="zh-TW" dirty="0" smtClean="0"/>
              <a:t>vs </a:t>
            </a:r>
            <a:r>
              <a:rPr kumimoji="1" lang="zh-TW" altLang="en-US" dirty="0" smtClean="0"/>
              <a:t>律動</a:t>
            </a:r>
            <a:endParaRPr kumimoji="1" lang="en-US" altLang="zh-TW" dirty="0" smtClean="0"/>
          </a:p>
          <a:p>
            <a:r>
              <a:rPr kumimoji="1" lang="zh-TW" altLang="en-US" dirty="0" smtClean="0"/>
              <a:t>多種藝術的協作互動</a:t>
            </a:r>
            <a:endParaRPr kumimoji="1" lang="en-US" altLang="zh-TW" dirty="0" smtClean="0"/>
          </a:p>
          <a:p>
            <a:pPr lvl="1"/>
            <a:r>
              <a:rPr kumimoji="1" lang="zh-TW" altLang="en-US" dirty="0" smtClean="0"/>
              <a:t>音樂 </a:t>
            </a:r>
            <a:r>
              <a:rPr kumimoji="1" lang="en-US" altLang="zh-TW" dirty="0" smtClean="0"/>
              <a:t>vs </a:t>
            </a:r>
            <a:r>
              <a:rPr kumimoji="1" lang="zh-TW" altLang="en-US" dirty="0" smtClean="0"/>
              <a:t>舞蹈</a:t>
            </a:r>
            <a:r>
              <a:rPr kumimoji="1" lang="en-US" altLang="zh-TW" dirty="0"/>
              <a:t> </a:t>
            </a:r>
            <a:r>
              <a:rPr kumimoji="1" lang="en-US" altLang="zh-TW" dirty="0" smtClean="0"/>
              <a:t>vs </a:t>
            </a:r>
            <a:r>
              <a:rPr kumimoji="1" lang="zh-TW" altLang="en-US" dirty="0" smtClean="0"/>
              <a:t>文學</a:t>
            </a:r>
            <a:r>
              <a:rPr kumimoji="1" lang="en-US" altLang="zh-TW" dirty="0"/>
              <a:t> </a:t>
            </a:r>
            <a:r>
              <a:rPr kumimoji="1" lang="en-US" altLang="zh-TW" dirty="0" smtClean="0"/>
              <a:t>vs </a:t>
            </a:r>
            <a:r>
              <a:rPr kumimoji="1" lang="zh-TW" altLang="en-US" dirty="0" smtClean="0"/>
              <a:t>繪畫</a:t>
            </a:r>
            <a:endParaRPr kumimoji="1" lang="en-US" altLang="zh-TW" dirty="0" smtClean="0"/>
          </a:p>
          <a:p>
            <a:r>
              <a:rPr kumimoji="1" lang="zh-TW" altLang="en-US" dirty="0" smtClean="0"/>
              <a:t>用音樂強化故事</a:t>
            </a:r>
            <a:r>
              <a:rPr kumimoji="1" lang="zh-TW" altLang="en-US" dirty="0" smtClean="0">
                <a:sym typeface="Wingdings"/>
              </a:rPr>
              <a:t>配樂</a:t>
            </a:r>
            <a:endParaRPr kumimoji="1" lang="en-US" altLang="zh-TW" dirty="0" smtClean="0"/>
          </a:p>
          <a:p>
            <a:r>
              <a:rPr kumimoji="1" lang="zh-TW" altLang="en-US" dirty="0" smtClean="0"/>
              <a:t>用音樂說故事</a:t>
            </a:r>
            <a:r>
              <a:rPr kumimoji="1" lang="zh-TW" altLang="en-US" dirty="0" smtClean="0">
                <a:sym typeface="Wingdings"/>
              </a:rPr>
              <a:t>樂劇</a:t>
            </a:r>
            <a:endParaRPr kumimoji="1" lang="en-US" altLang="zh-TW" dirty="0" smtClean="0"/>
          </a:p>
          <a:p>
            <a:endParaRPr kumimoji="1" lang="en-US" altLang="zh-TW" dirty="0" smtClean="0"/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3232675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配樂的差異化教學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TW" altLang="en-US" dirty="0" smtClean="0"/>
              <a:t>音效的設計</a:t>
            </a:r>
            <a:endParaRPr kumimoji="1" lang="en-US" altLang="zh-TW" dirty="0" smtClean="0"/>
          </a:p>
          <a:p>
            <a:r>
              <a:rPr kumimoji="1" lang="zh-TW" altLang="en-US" dirty="0" smtClean="0"/>
              <a:t>歌曲的選用</a:t>
            </a:r>
            <a:endParaRPr kumimoji="1" lang="en-US" altLang="zh-TW" dirty="0" smtClean="0"/>
          </a:p>
          <a:p>
            <a:r>
              <a:rPr kumimoji="1" lang="zh-TW" altLang="en-US" dirty="0" smtClean="0"/>
              <a:t>古典音樂情境創造</a:t>
            </a:r>
            <a:endParaRPr kumimoji="1" lang="en-US" altLang="zh-TW" dirty="0" smtClean="0"/>
          </a:p>
          <a:p>
            <a:r>
              <a:rPr kumimoji="1" lang="zh-TW" altLang="en-US" dirty="0" smtClean="0"/>
              <a:t>音樂演奏</a:t>
            </a:r>
            <a:endParaRPr kumimoji="1" lang="en-US" altLang="zh-TW" dirty="0" smtClean="0"/>
          </a:p>
          <a:p>
            <a:r>
              <a:rPr kumimoji="1" lang="zh-TW" altLang="en-US" smtClean="0"/>
              <a:t>音樂創作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1884785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說個好故事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故事是作品的靈魂</a:t>
            </a:r>
            <a:endParaRPr lang="en-US" altLang="zh-TW" dirty="0" smtClean="0"/>
          </a:p>
          <a:p>
            <a:r>
              <a:rPr lang="zh-TW" altLang="en-US" dirty="0" smtClean="0"/>
              <a:t>故事主題是情節和形式的核心</a:t>
            </a:r>
            <a:endParaRPr lang="en-US" altLang="zh-TW" dirty="0" smtClean="0"/>
          </a:p>
          <a:p>
            <a:r>
              <a:rPr lang="zh-TW" altLang="en-US" dirty="0" smtClean="0"/>
              <a:t>視角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從題材出發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不從技術出發</a:t>
            </a:r>
            <a:endParaRPr lang="en-US" altLang="zh-TW" dirty="0"/>
          </a:p>
          <a:p>
            <a:pPr lvl="1"/>
            <a:r>
              <a:rPr lang="zh-TW" altLang="en-US" dirty="0" smtClean="0"/>
              <a:t>尋找相應的藝術媒材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好萊塢故事公式 </a:t>
            </a:r>
            <a:r>
              <a:rPr kumimoji="1" lang="en-US" altLang="zh-TW" dirty="0" smtClean="0"/>
              <a:t>1/2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zh-TW" altLang="en-US" dirty="0" smtClean="0"/>
              <a:t>電影編劇</a:t>
            </a:r>
            <a:r>
              <a:rPr kumimoji="1" lang="en-US" altLang="zh-TW" dirty="0" smtClean="0"/>
              <a:t> Christopher </a:t>
            </a:r>
            <a:r>
              <a:rPr kumimoji="1" lang="en-US" altLang="zh-TW" dirty="0" err="1" smtClean="0"/>
              <a:t>Vogler</a:t>
            </a:r>
            <a:r>
              <a:rPr kumimoji="1" lang="en-US" altLang="zh-TW" dirty="0" smtClean="0"/>
              <a:t> </a:t>
            </a:r>
          </a:p>
          <a:p>
            <a:pPr lvl="1"/>
            <a:r>
              <a:rPr kumimoji="1" lang="zh-TW" altLang="en-US" dirty="0" smtClean="0"/>
              <a:t>「</a:t>
            </a:r>
            <a:r>
              <a:rPr kumimoji="1" lang="zh-TW" altLang="en-US" dirty="0" smtClean="0"/>
              <a:t>作家之路」</a:t>
            </a:r>
            <a:r>
              <a:rPr kumimoji="1" lang="en-US" altLang="zh-TW" dirty="0" smtClean="0"/>
              <a:t>The Writer’s Journey: Mythic Structure for Writers </a:t>
            </a:r>
            <a:endParaRPr kumimoji="1" lang="en-US" altLang="zh-TW" dirty="0" smtClean="0"/>
          </a:p>
          <a:p>
            <a:pPr lvl="1"/>
            <a:r>
              <a:rPr kumimoji="1" lang="en-US" altLang="zh-TW" dirty="0" smtClean="0"/>
              <a:t>1992</a:t>
            </a:r>
            <a:endParaRPr kumimoji="1" lang="en-US" altLang="zh-TW" dirty="0" smtClean="0"/>
          </a:p>
          <a:p>
            <a:r>
              <a:rPr kumimoji="1" lang="zh-TW" altLang="en-US" dirty="0" smtClean="0"/>
              <a:t>三幕</a:t>
            </a:r>
            <a:r>
              <a:rPr kumimoji="1" lang="en-US" altLang="zh-TW" dirty="0" smtClean="0"/>
              <a:t>12</a:t>
            </a:r>
            <a:r>
              <a:rPr kumimoji="1" lang="zh-TW" altLang="en-US" dirty="0" smtClean="0"/>
              <a:t>階段</a:t>
            </a:r>
            <a:endParaRPr kumimoji="1" lang="en-US" altLang="zh-TW" dirty="0" smtClean="0"/>
          </a:p>
          <a:p>
            <a:pPr lvl="1"/>
            <a:r>
              <a:rPr kumimoji="1" lang="zh-TW" altLang="en-US" dirty="0" smtClean="0"/>
              <a:t>啟程</a:t>
            </a:r>
            <a:endParaRPr kumimoji="1" lang="en-US" altLang="zh-TW" dirty="0" smtClean="0"/>
          </a:p>
          <a:p>
            <a:pPr lvl="1"/>
            <a:r>
              <a:rPr kumimoji="1" lang="zh-TW" altLang="en-US" dirty="0" smtClean="0"/>
              <a:t>衝突</a:t>
            </a:r>
            <a:endParaRPr kumimoji="1" lang="en-US" altLang="zh-TW" dirty="0" smtClean="0"/>
          </a:p>
          <a:p>
            <a:pPr lvl="1"/>
            <a:r>
              <a:rPr kumimoji="1" lang="zh-TW" altLang="en-US" dirty="0" smtClean="0"/>
              <a:t>結尾</a:t>
            </a:r>
            <a:endParaRPr kumimoji="1" lang="en-US" altLang="zh-TW" dirty="0" smtClean="0"/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1041496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好萊塢故事公式 </a:t>
            </a:r>
            <a:r>
              <a:rPr kumimoji="1" lang="en-US" altLang="zh-TW" dirty="0" smtClean="0"/>
              <a:t>2/2</a:t>
            </a:r>
            <a:endParaRPr kumimoji="1" lang="zh-TW" altLang="en-US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79246401"/>
              </p:ext>
            </p:extLst>
          </p:nvPr>
        </p:nvGraphicFramePr>
        <p:xfrm>
          <a:off x="586154" y="1225062"/>
          <a:ext cx="8229600" cy="4853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57120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PIXAR</a:t>
            </a:r>
            <a:r>
              <a:rPr lang="zh-TW" altLang="en-US" dirty="0" smtClean="0"/>
              <a:t> </a:t>
            </a:r>
            <a:r>
              <a:rPr lang="en-US" altLang="zh-TW" dirty="0" smtClean="0"/>
              <a:t>Animation Studio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皮克斯動畫工作室</a:t>
            </a:r>
            <a:endParaRPr lang="en-US" altLang="zh-TW" dirty="0" smtClean="0"/>
          </a:p>
          <a:p>
            <a:r>
              <a:rPr lang="en-US" altLang="zh-TW" dirty="0" smtClean="0"/>
              <a:t>1979-1986 Lucas</a:t>
            </a:r>
            <a:r>
              <a:rPr lang="zh-TW" altLang="en-US" dirty="0" smtClean="0"/>
              <a:t> </a:t>
            </a:r>
            <a:r>
              <a:rPr lang="en-US" altLang="zh-TW" dirty="0" smtClean="0"/>
              <a:t>Film</a:t>
            </a:r>
            <a:r>
              <a:rPr lang="zh-TW" altLang="en-US" dirty="0" smtClean="0"/>
              <a:t> </a:t>
            </a:r>
            <a:r>
              <a:rPr lang="zh-TW" altLang="en-US" dirty="0"/>
              <a:t>繪圖</a:t>
            </a:r>
            <a:r>
              <a:rPr lang="zh-TW" altLang="en-US" dirty="0" smtClean="0"/>
              <a:t>部</a:t>
            </a:r>
            <a:endParaRPr lang="en-US" altLang="zh-TW" dirty="0" smtClean="0"/>
          </a:p>
          <a:p>
            <a:r>
              <a:rPr lang="en-US" altLang="zh-TW" dirty="0" smtClean="0"/>
              <a:t>1986</a:t>
            </a:r>
            <a:r>
              <a:rPr lang="zh-TW" altLang="en-US" dirty="0" smtClean="0"/>
              <a:t> </a:t>
            </a:r>
            <a:r>
              <a:rPr lang="en-US" altLang="zh-TW" dirty="0" smtClean="0"/>
              <a:t>Steve Jobs </a:t>
            </a:r>
            <a:r>
              <a:rPr lang="zh-TW" altLang="en-US" dirty="0" smtClean="0"/>
              <a:t>收購</a:t>
            </a:r>
            <a:endParaRPr lang="en-US" altLang="zh-TW" dirty="0" smtClean="0"/>
          </a:p>
          <a:p>
            <a:r>
              <a:rPr lang="en-US" altLang="zh-TW" dirty="0" smtClean="0"/>
              <a:t>2006</a:t>
            </a:r>
            <a:r>
              <a:rPr lang="zh-TW" altLang="en-US" dirty="0" smtClean="0"/>
              <a:t> </a:t>
            </a:r>
            <a:r>
              <a:rPr lang="en-US" altLang="zh-TW" dirty="0" smtClean="0"/>
              <a:t>Disney </a:t>
            </a:r>
            <a:r>
              <a:rPr lang="zh-TW" altLang="en-US" dirty="0" smtClean="0"/>
              <a:t>收購</a:t>
            </a:r>
            <a:endParaRPr lang="en-US" altLang="zh-TW" dirty="0" smtClean="0"/>
          </a:p>
          <a:p>
            <a:r>
              <a:rPr lang="en-US" altLang="zh-TW" dirty="0" smtClean="0"/>
              <a:t>19</a:t>
            </a:r>
            <a:r>
              <a:rPr lang="zh-TW" altLang="en-US" dirty="0" smtClean="0"/>
              <a:t>部動畫長片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皮克斯動畫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海底總動員（</a:t>
            </a:r>
            <a:r>
              <a:rPr lang="en-US" altLang="zh-TW" dirty="0" smtClean="0"/>
              <a:t>Finding Nemo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r>
              <a:rPr lang="zh-TW" altLang="en-US" dirty="0" smtClean="0"/>
              <a:t>玩具總動員（</a:t>
            </a:r>
            <a:r>
              <a:rPr lang="en-US" altLang="zh-TW" dirty="0" smtClean="0"/>
              <a:t>Toy Story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r>
              <a:rPr lang="zh-TW" altLang="en-US" dirty="0" smtClean="0"/>
              <a:t>怪獸電力公司（</a:t>
            </a:r>
            <a:r>
              <a:rPr lang="en-US" altLang="zh-TW" dirty="0" smtClean="0"/>
              <a:t>Monsters Inc.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r>
              <a:rPr lang="zh-TW" altLang="en-US" dirty="0" smtClean="0"/>
              <a:t>天外奇蹟（</a:t>
            </a:r>
            <a:r>
              <a:rPr lang="en-US" altLang="zh-TW" dirty="0" smtClean="0"/>
              <a:t>Up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r>
              <a:rPr lang="zh-TW" altLang="en-US" dirty="0" smtClean="0"/>
              <a:t>腦筋急轉彎（</a:t>
            </a:r>
            <a:r>
              <a:rPr lang="en-US" altLang="zh-TW" dirty="0" smtClean="0"/>
              <a:t>Inside Out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r>
              <a:rPr lang="zh-TW" altLang="en-US" dirty="0" smtClean="0"/>
              <a:t>可可夜總會（</a:t>
            </a:r>
            <a:r>
              <a:rPr lang="en-US" altLang="zh-TW" dirty="0" err="1" smtClean="0"/>
              <a:t>CoCo</a:t>
            </a:r>
            <a:r>
              <a:rPr lang="zh-TW" altLang="en-US" dirty="0" smtClean="0"/>
              <a:t>）</a:t>
            </a:r>
            <a:endParaRPr lang="zh-TW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故事的目的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TW" altLang="en-US" dirty="0" smtClean="0"/>
              <a:t>讓觀眾和主角一起踏上旅程</a:t>
            </a:r>
            <a:endParaRPr kumimoji="1" lang="en-US" altLang="zh-TW" dirty="0" smtClean="0"/>
          </a:p>
          <a:p>
            <a:r>
              <a:rPr kumimoji="1" lang="zh-TW" altLang="en-US" dirty="0" smtClean="0"/>
              <a:t>讓觀眾有可以歡呼和加油的對象</a:t>
            </a:r>
            <a:endParaRPr kumimoji="1" lang="en-US" altLang="zh-TW" dirty="0" smtClean="0"/>
          </a:p>
          <a:p>
            <a:r>
              <a:rPr kumimoji="1" lang="zh-TW" altLang="en-US" dirty="0" smtClean="0"/>
              <a:t>所有的故事都包含以下七個步驟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1824168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七個步驟</a:t>
            </a:r>
            <a:endParaRPr kumimoji="1"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0006746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向左箭號 4"/>
          <p:cNvSpPr/>
          <p:nvPr/>
        </p:nvSpPr>
        <p:spPr>
          <a:xfrm>
            <a:off x="5508104" y="3620865"/>
            <a:ext cx="504056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231434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故事公式七段落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zh-TW" altLang="en-US" sz="3200" dirty="0" smtClean="0"/>
              <a:t>從前從前，有一個</a:t>
            </a:r>
            <a:r>
              <a:rPr kumimoji="1" lang="mr-IN" altLang="zh-TW" sz="3200" dirty="0" smtClean="0"/>
              <a:t>…</a:t>
            </a:r>
            <a:endParaRPr kumimoji="1" lang="en-US" altLang="zh-TW" sz="3200" dirty="0" smtClean="0"/>
          </a:p>
          <a:p>
            <a:r>
              <a:rPr kumimoji="1" lang="zh-TW" altLang="en-US" sz="3200" dirty="0" smtClean="0"/>
              <a:t>每一天，他</a:t>
            </a:r>
            <a:r>
              <a:rPr kumimoji="1" lang="mr-IN" altLang="zh-TW" sz="3200" dirty="0" smtClean="0"/>
              <a:t>…</a:t>
            </a:r>
            <a:endParaRPr kumimoji="1" lang="en-US" altLang="zh-TW" sz="3200" dirty="0" smtClean="0"/>
          </a:p>
          <a:p>
            <a:r>
              <a:rPr kumimoji="1" lang="zh-TW" altLang="en-US" sz="3200" dirty="0" smtClean="0"/>
              <a:t>直到有一天，</a:t>
            </a:r>
            <a:r>
              <a:rPr kumimoji="1" lang="mr-IN" altLang="zh-TW" sz="3200" dirty="0" smtClean="0"/>
              <a:t>…</a:t>
            </a:r>
            <a:endParaRPr kumimoji="1" lang="en-US" altLang="zh-TW" sz="3200" dirty="0" smtClean="0"/>
          </a:p>
          <a:p>
            <a:r>
              <a:rPr kumimoji="1" lang="zh-TW" altLang="en-US" sz="3200" dirty="0" smtClean="0"/>
              <a:t>由於那件事，</a:t>
            </a:r>
            <a:r>
              <a:rPr kumimoji="1" lang="mr-IN" altLang="zh-TW" sz="3200" dirty="0" smtClean="0"/>
              <a:t>…</a:t>
            </a:r>
            <a:endParaRPr kumimoji="1" lang="en-US" altLang="zh-TW" sz="3200" dirty="0" smtClean="0"/>
          </a:p>
          <a:p>
            <a:r>
              <a:rPr kumimoji="1" lang="zh-TW" altLang="en-US" sz="3200" dirty="0" smtClean="0"/>
              <a:t>直到最後，</a:t>
            </a:r>
            <a:r>
              <a:rPr kumimoji="1" lang="mr-IN" altLang="zh-TW" sz="3200" dirty="0" smtClean="0"/>
              <a:t>…</a:t>
            </a:r>
            <a:endParaRPr kumimoji="1" lang="en-US" altLang="zh-TW" sz="3200" dirty="0" smtClean="0"/>
          </a:p>
          <a:p>
            <a:r>
              <a:rPr kumimoji="1" lang="zh-TW" altLang="en-US" sz="3200" dirty="0" smtClean="0"/>
              <a:t>從此以後，</a:t>
            </a:r>
            <a:r>
              <a:rPr kumimoji="1" lang="mr-IN" altLang="zh-TW" sz="3200" dirty="0" smtClean="0"/>
              <a:t>…</a:t>
            </a:r>
            <a:endParaRPr kumimoji="1" lang="en-US" altLang="zh-TW" sz="3200" dirty="0"/>
          </a:p>
          <a:p>
            <a:endParaRPr kumimoji="1"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kumimoji="1" lang="en-US" altLang="zh-TW" dirty="0" smtClean="0"/>
              <a:t>Once upon a time there was</a:t>
            </a:r>
            <a:r>
              <a:rPr kumimoji="1" lang="mr-IN" altLang="zh-TW" dirty="0" smtClean="0"/>
              <a:t>…</a:t>
            </a:r>
            <a:endParaRPr kumimoji="1" lang="en-US" altLang="zh-TW" dirty="0" smtClean="0"/>
          </a:p>
          <a:p>
            <a:r>
              <a:rPr kumimoji="1" lang="en-US" altLang="zh-TW" dirty="0" smtClean="0"/>
              <a:t>Everyday </a:t>
            </a:r>
            <a:r>
              <a:rPr kumimoji="1" lang="mr-IN" altLang="zh-TW" dirty="0" smtClean="0"/>
              <a:t>…</a:t>
            </a:r>
            <a:endParaRPr kumimoji="1" lang="en-US" altLang="zh-TW" dirty="0" smtClean="0"/>
          </a:p>
          <a:p>
            <a:r>
              <a:rPr kumimoji="1" lang="en-US" altLang="zh-TW" dirty="0" smtClean="0"/>
              <a:t>One day</a:t>
            </a:r>
            <a:r>
              <a:rPr kumimoji="1" lang="mr-IN" altLang="zh-TW" dirty="0" smtClean="0"/>
              <a:t>…</a:t>
            </a:r>
            <a:endParaRPr kumimoji="1" lang="en-US" altLang="zh-TW" dirty="0" smtClean="0"/>
          </a:p>
          <a:p>
            <a:r>
              <a:rPr kumimoji="1" lang="en-US" altLang="zh-TW" dirty="0" smtClean="0"/>
              <a:t>Because of that,</a:t>
            </a:r>
            <a:r>
              <a:rPr kumimoji="1" lang="mr-IN" altLang="zh-TW" dirty="0" smtClean="0"/>
              <a:t>…</a:t>
            </a:r>
            <a:endParaRPr kumimoji="1" lang="en-US" altLang="zh-TW" dirty="0" smtClean="0"/>
          </a:p>
          <a:p>
            <a:r>
              <a:rPr kumimoji="1" lang="en-US" altLang="zh-TW" dirty="0" smtClean="0"/>
              <a:t>Because of that,</a:t>
            </a:r>
            <a:r>
              <a:rPr kumimoji="1" lang="mr-IN" altLang="zh-TW" dirty="0" smtClean="0"/>
              <a:t>…</a:t>
            </a:r>
            <a:endParaRPr kumimoji="1" lang="en-US" altLang="zh-TW" dirty="0" smtClean="0"/>
          </a:p>
          <a:p>
            <a:r>
              <a:rPr kumimoji="1" lang="en-US" altLang="zh-TW" dirty="0" smtClean="0"/>
              <a:t>Until finally</a:t>
            </a:r>
            <a:r>
              <a:rPr kumimoji="1" lang="mr-IN" altLang="zh-TW" dirty="0" smtClean="0"/>
              <a:t>…</a:t>
            </a:r>
            <a:endParaRPr kumimoji="1" lang="en-US" altLang="zh-TW" dirty="0" smtClean="0"/>
          </a:p>
          <a:p>
            <a:r>
              <a:rPr kumimoji="1" lang="en-US" altLang="zh-TW" dirty="0" smtClean="0"/>
              <a:t>After and forever</a:t>
            </a:r>
            <a:r>
              <a:rPr kumimoji="1" lang="mr-IN" altLang="zh-TW" dirty="0" smtClean="0"/>
              <a:t>…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1408961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355</Words>
  <Application>Microsoft Office PowerPoint</Application>
  <PresentationFormat>如螢幕大小 (4:3)</PresentationFormat>
  <Paragraphs>87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Office 佈景主題</vt:lpstr>
      <vt:lpstr>音樂皮克斯</vt:lpstr>
      <vt:lpstr>說個好故事</vt:lpstr>
      <vt:lpstr>好萊塢故事公式 1/2</vt:lpstr>
      <vt:lpstr>好萊塢故事公式 2/2</vt:lpstr>
      <vt:lpstr>PIXAR Animation Studio</vt:lpstr>
      <vt:lpstr>皮克斯動畫</vt:lpstr>
      <vt:lpstr>故事的目的</vt:lpstr>
      <vt:lpstr>七個步驟</vt:lpstr>
      <vt:lpstr>故事公式七段落</vt:lpstr>
      <vt:lpstr>音樂敘事方式</vt:lpstr>
      <vt:lpstr>配樂的差異化教學</vt:lpstr>
    </vt:vector>
  </TitlesOfParts>
  <Company>臺中教育大學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音樂皮克斯</dc:title>
  <dc:creator>user</dc:creator>
  <cp:lastModifiedBy>user</cp:lastModifiedBy>
  <cp:revision>12</cp:revision>
  <dcterms:created xsi:type="dcterms:W3CDTF">2017-12-25T03:37:01Z</dcterms:created>
  <dcterms:modified xsi:type="dcterms:W3CDTF">2018-01-02T07:11:03Z</dcterms:modified>
</cp:coreProperties>
</file>