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71" r:id="rId8"/>
    <p:sldId id="27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12/25/2017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6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0114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87208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33359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110567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90900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56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0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3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12/25/2017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1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12/25/2017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52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12/25/2017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32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12/25/2017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5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12/25/2017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9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12/25/2017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4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12/25/2017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99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2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34851" y="0"/>
            <a:ext cx="10393250" cy="4829577"/>
          </a:xfrm>
        </p:spPr>
        <p:txBody>
          <a:bodyPr/>
          <a:lstStyle/>
          <a:p>
            <a:pPr algn="r"/>
            <a:r>
              <a:rPr lang="zh-TW" altLang="en-US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跨領域美感課程設計與</a:t>
            </a:r>
            <a:r>
              <a:rPr lang="zh-TW" altLang="en-US" sz="6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實務</a:t>
            </a:r>
            <a:r>
              <a:rPr lang="en-US" altLang="zh-TW" sz="8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8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8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6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傲慢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與偏見上海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版為例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07066" y="4829577"/>
            <a:ext cx="8963457" cy="114622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台南大學英語系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楊逸君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0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147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Bennett  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家族五個女兒的服裝和含意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6" y="1481070"/>
            <a:ext cx="7727324" cy="4984124"/>
          </a:xfrm>
        </p:spPr>
      </p:pic>
    </p:spTree>
    <p:extLst>
      <p:ext uri="{BB962C8B-B14F-4D97-AF65-F5344CB8AC3E}">
        <p14:creationId xmlns:p14="http://schemas.microsoft.com/office/powerpoint/2010/main" val="2891564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655319"/>
            <a:ext cx="9703038" cy="6202681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Jane: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含蓄溫柔，不善表達情感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Elizabeth: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聰明機伶，但容易對人有成見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Lydia: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隨興三八，喜歡交際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Kitty: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自以為是，花癡成性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Mary: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不甚聰慧，呆板保守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Lydia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Kitty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的服裝花色和顏色都很接近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4629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72980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682581"/>
            <a:ext cx="8596668" cy="5358781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Mary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的衣服最為樸素，也表現他的性格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Jane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的服裝讓人覺得舒服沒有壓力，就像他的角色一樣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Elizabeth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的服裝則不花俏，但也有花樣在裙襬的部分，罩衫的設計則顯示出他和其他角色的不同之處。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0942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859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93183"/>
            <a:ext cx="8596668" cy="5848179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Mr. and Mrs. Bennett</a:t>
            </a:r>
          </a:p>
          <a:p>
            <a:pPr marL="0" indent="0">
              <a:buNone/>
            </a:pP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marL="0" indent="0">
              <a:buNone/>
            </a:pP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79" y="850005"/>
            <a:ext cx="6825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0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437882"/>
            <a:ext cx="8596668" cy="81136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49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Mr. and Mrs. Bennett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249251"/>
            <a:ext cx="8943184" cy="5138670"/>
          </a:xfrm>
        </p:spPr>
        <p:txBody>
          <a:bodyPr>
            <a:normAutofit lnSpcReduction="10000"/>
          </a:bodyPr>
          <a:lstStyle/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Mr. Bennett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與 </a:t>
            </a:r>
            <a:r>
              <a:rPr lang="en-US" altLang="zh-TW" sz="40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Mrs.Bennett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實則為一對怨偶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Mr. Bennett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覺得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Mr. Bennett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空有美貌，行為卻像個無知的村婦，所以對他常常很不耐煩，並常出言諷刺她，讓她在眾人面前丟臉。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Mr. Bennett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也偶爾會語出驚人，讓他自己和家人在別人面前蒙羞。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6416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9803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Mr. Bennett </a:t>
            </a:r>
            <a:endParaRPr lang="zh-TW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339403"/>
            <a:ext cx="8596668" cy="4701959"/>
          </a:xfrm>
        </p:spPr>
        <p:txBody>
          <a:bodyPr>
            <a:normAutofit/>
          </a:bodyPr>
          <a:lstStyle/>
          <a:p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一心想幫女兒們找乘龍快婿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講話過於直接，常常毫無修飾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服裝以及化妝顯示出這個角色的本性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誇大喧擾，無法安靜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1120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823500" cy="871470"/>
          </a:xfrm>
        </p:spPr>
        <p:txBody>
          <a:bodyPr>
            <a:normAutofit/>
          </a:bodyPr>
          <a:lstStyle/>
          <a:p>
            <a:pPr algn="ctr"/>
            <a:r>
              <a:rPr lang="en-US" altLang="zh-TW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Charles Bingley and Caroline Bingley </a:t>
            </a:r>
            <a:endParaRPr lang="zh-TW" altLang="en-US" sz="4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84" y="1481070"/>
            <a:ext cx="4747687" cy="526746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826" y="1481070"/>
            <a:ext cx="4729163" cy="512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79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1"/>
            <a:ext cx="8596668" cy="824248"/>
          </a:xfrm>
        </p:spPr>
        <p:txBody>
          <a:bodyPr>
            <a:normAutofit/>
          </a:bodyPr>
          <a:lstStyle/>
          <a:p>
            <a:pPr algn="ctr"/>
            <a:r>
              <a:rPr lang="en-US" altLang="zh-TW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Lady Catherine </a:t>
            </a:r>
            <a:endParaRPr lang="zh-TW" altLang="en-US" sz="4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8" y="824250"/>
            <a:ext cx="6632620" cy="5615188"/>
          </a:xfrm>
        </p:spPr>
      </p:pic>
    </p:spTree>
    <p:extLst>
      <p:ext uri="{BB962C8B-B14F-4D97-AF65-F5344CB8AC3E}">
        <p14:creationId xmlns:p14="http://schemas.microsoft.com/office/powerpoint/2010/main" val="2526859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980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772732"/>
            <a:ext cx="9548491" cy="5628067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Caroline Bingley and Lady Catherine: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代表勢利眼的上流社會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他們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服裝都是緞面的，妝髮也比較正式，顯示出他噴的身分和階級有所不同。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Charles Bingley: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較無主見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但較達西熱情，沒有太多門戶之見。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7517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206063"/>
            <a:ext cx="8596668" cy="850006"/>
          </a:xfrm>
        </p:spPr>
        <p:txBody>
          <a:bodyPr>
            <a:normAutofit/>
          </a:bodyPr>
          <a:lstStyle/>
          <a:p>
            <a:pPr algn="ctr"/>
            <a: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George Wickham </a:t>
            </a:r>
            <a:endParaRPr lang="zh-TW" altLang="en-US" sz="4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15" y="1056069"/>
            <a:ext cx="6684134" cy="5801931"/>
          </a:xfrm>
        </p:spPr>
      </p:pic>
    </p:spTree>
    <p:extLst>
      <p:ext uri="{BB962C8B-B14F-4D97-AF65-F5344CB8AC3E}">
        <p14:creationId xmlns:p14="http://schemas.microsoft.com/office/powerpoint/2010/main" val="2929817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870463" cy="961623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緣起</a:t>
            </a:r>
            <a:endParaRPr lang="zh-TW" altLang="en-US" sz="4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571223"/>
            <a:ext cx="9960615" cy="4470139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課程名稱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英語表演藝術課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英語系歷年傳統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皆以文學作品為主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為必修課程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指導老師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往年為兼任教師，今年由專任教師指導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1705128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7375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5431762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George Wickham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在這個劇裡是軍閥軍隊裡的軍官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他生性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好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賭浪蕩，一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直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想娶達西的妹妹以繼承龐大遺產，但為達西阻止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最後卻娶了莉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亞，卻也讓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Elizabeth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和其他姊妹在社交圈裡難堪。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5760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257578"/>
            <a:ext cx="8596668" cy="66970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Mr. Collins and Charlotte </a:t>
            </a:r>
            <a:endParaRPr lang="zh-TW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99" y="1364423"/>
            <a:ext cx="4387186" cy="517859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794" y="1364423"/>
            <a:ext cx="4314992" cy="517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18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655319"/>
            <a:ext cx="8596668" cy="5386043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Mr.Collins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雖為神職人員，但非常世俗，喜歡攀龍附鳳，學生當天演出有帶一條金項鍊，象徵這個角色非常現實的一面。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Charlotte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則是個只看中婚姻中物質層面的女性角色，與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Elizabeth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的個性相當不同。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628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8439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指導公演遭遇到之困難</a:t>
            </a:r>
            <a:endParaRPr lang="zh-TW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5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學生與指導老師之前並不認識，造成溝通上有一定困難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學生多有自身想法，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指導老師的意見並非全然採納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指導老師本身並非戲劇專業，在指導上有一定程度之限制。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1001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283336"/>
            <a:ext cx="8596668" cy="888642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指導公演遭遇到之困難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171979"/>
            <a:ext cx="8596668" cy="4869384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有些學生並不想參與公演，但因是必修課，因此指導老師與行政團隊必須與同學多次溝通。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一開始有經費不足的問題，以致劇本改版。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學生本身擬聚力仍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需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加強。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有些學生較消極被動，需多加注意。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1891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9803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結語</a:t>
            </a:r>
            <a:endParaRPr lang="zh-TW" altLang="en-US" sz="4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339403"/>
            <a:ext cx="8596668" cy="4701959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團隊合作，公演圓滿落幕。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道具需再加強。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音效獲得大家肯定。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經費籌措需多思考。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是否必須為選修課需再多方討論。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2349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239398" cy="807076"/>
          </a:xfrm>
        </p:spPr>
        <p:txBody>
          <a:bodyPr>
            <a:normAutofit/>
          </a:bodyPr>
          <a:lstStyle/>
          <a:p>
            <a:pPr algn="ctr"/>
            <a:r>
              <a:rPr lang="en-US" altLang="zh-TW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學年戲碼</a:t>
            </a:r>
            <a:r>
              <a:rPr lang="en-US" altLang="zh-TW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傲慢與偏見上海版</a:t>
            </a:r>
            <a:endParaRPr lang="zh-TW" altLang="en-US" sz="4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506828"/>
            <a:ext cx="9999252" cy="5035639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學年第二學期經全班討論表決決定劇本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於期末進行選角以及工作分配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於七月份進行劇本修改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同時排定各項工作期程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於八月中開始暑訓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每周一到五，至開學前一周為止。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公演日期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:106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132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2834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改為上海版之緣由</a:t>
            </a:r>
            <a:endParaRPr lang="zh-TW" altLang="en-US" sz="4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42435"/>
            <a:ext cx="8596668" cy="4598928"/>
          </a:xfrm>
        </p:spPr>
        <p:txBody>
          <a:bodyPr>
            <a:normAutofit/>
          </a:bodyPr>
          <a:lstStyle/>
          <a:p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原劇為中世紀英國社會之背景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服裝支出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太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過龐大，經商議後決定以上海為劇情發生之背景。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道具準備上亦相對困難。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313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1470"/>
          </a:xfrm>
        </p:spPr>
        <p:txBody>
          <a:bodyPr>
            <a:normAutofit/>
          </a:bodyPr>
          <a:lstStyle/>
          <a:p>
            <a:pPr algn="ctr"/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Facebook Cover page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8" y="1481070"/>
            <a:ext cx="7868991" cy="4997003"/>
          </a:xfrm>
        </p:spPr>
      </p:pic>
    </p:spTree>
    <p:extLst>
      <p:ext uri="{BB962C8B-B14F-4D97-AF65-F5344CB8AC3E}">
        <p14:creationId xmlns:p14="http://schemas.microsoft.com/office/powerpoint/2010/main" val="1352702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3" y="309094"/>
            <a:ext cx="9432581" cy="708337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服裝設計特色，化妝，以及髮型</a:t>
            </a:r>
            <a:endParaRPr lang="zh-TW" altLang="en-US" sz="4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017431"/>
            <a:ext cx="9767432" cy="5537915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男主角</a:t>
            </a:r>
            <a:r>
              <a:rPr lang="en-US" altLang="zh-TW" sz="3600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Mr.Darcy</a:t>
            </a:r>
            <a:r>
              <a: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以及女主角</a:t>
            </a:r>
            <a:r>
              <a: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Elisabeth</a:t>
            </a:r>
          </a:p>
          <a:p>
            <a:pPr marL="0" indent="0">
              <a:buNone/>
            </a:pPr>
            <a:r>
              <a: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52" y="1725768"/>
            <a:ext cx="7122017" cy="513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83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16" y="450762"/>
            <a:ext cx="5731098" cy="5950038"/>
          </a:xfrm>
        </p:spPr>
      </p:pic>
    </p:spTree>
    <p:extLst>
      <p:ext uri="{BB962C8B-B14F-4D97-AF65-F5344CB8AC3E}">
        <p14:creationId xmlns:p14="http://schemas.microsoft.com/office/powerpoint/2010/main" val="2304746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7" y="0"/>
            <a:ext cx="6001554" cy="6697014"/>
          </a:xfrm>
        </p:spPr>
      </p:pic>
    </p:spTree>
    <p:extLst>
      <p:ext uri="{BB962C8B-B14F-4D97-AF65-F5344CB8AC3E}">
        <p14:creationId xmlns:p14="http://schemas.microsoft.com/office/powerpoint/2010/main" val="1368866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flipV="1">
            <a:off x="677334" y="563881"/>
            <a:ext cx="8596668" cy="45719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5431762"/>
          </a:xfrm>
        </p:spPr>
        <p:txBody>
          <a:bodyPr>
            <a:normAutofit/>
          </a:bodyPr>
          <a:lstStyle/>
          <a:p>
            <a:r>
              <a:rPr lang="en-US" altLang="zh-TW" sz="40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Mr.Darcy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Pride</a:t>
            </a:r>
          </a:p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Elizabeth: Prejudice</a:t>
            </a:r>
          </a:p>
          <a:p>
            <a:r>
              <a:rPr lang="en-US" altLang="zh-TW" sz="40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Mr.Darcy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的服裝以純白為主，代表他為高貴家庭出生的紳士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Elisabeth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的服裝以綠色旗袍為主，外加罩衫，表示這個角色在某種程度上的理性與對人性有敏銳的直覺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3355640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182</TotalTime>
  <Words>778</Words>
  <Application>Microsoft Office PowerPoint</Application>
  <PresentationFormat>寬螢幕</PresentationFormat>
  <Paragraphs>77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1" baseType="lpstr">
      <vt:lpstr>微軟正黑體</vt:lpstr>
      <vt:lpstr>標楷體</vt:lpstr>
      <vt:lpstr>Arial</vt:lpstr>
      <vt:lpstr>Trebuchet MS</vt:lpstr>
      <vt:lpstr>Wingdings 3</vt:lpstr>
      <vt:lpstr>多面向</vt:lpstr>
      <vt:lpstr>跨領域美感課程設計與實務  以傲慢與偏見上海版為例 </vt:lpstr>
      <vt:lpstr>緣起</vt:lpstr>
      <vt:lpstr>106學年戲碼:傲慢與偏見上海版</vt:lpstr>
      <vt:lpstr>改為上海版之緣由</vt:lpstr>
      <vt:lpstr>Facebook Cover page</vt:lpstr>
      <vt:lpstr>服裝設計特色，化妝，以及髮型</vt:lpstr>
      <vt:lpstr>PowerPoint 簡報</vt:lpstr>
      <vt:lpstr>PowerPoint 簡報</vt:lpstr>
      <vt:lpstr>PowerPoint 簡報</vt:lpstr>
      <vt:lpstr>Bennett  家族五個女兒的服裝和含意</vt:lpstr>
      <vt:lpstr>PowerPoint 簡報</vt:lpstr>
      <vt:lpstr>PowerPoint 簡報</vt:lpstr>
      <vt:lpstr>PowerPoint 簡報</vt:lpstr>
      <vt:lpstr>Mr. and Mrs. Bennett </vt:lpstr>
      <vt:lpstr>Mr. Bennett </vt:lpstr>
      <vt:lpstr>Charles Bingley and Caroline Bingley </vt:lpstr>
      <vt:lpstr>Lady Catherine </vt:lpstr>
      <vt:lpstr>PowerPoint 簡報</vt:lpstr>
      <vt:lpstr>George Wickham </vt:lpstr>
      <vt:lpstr>PowerPoint 簡報</vt:lpstr>
      <vt:lpstr>Mr. Collins and Charlotte </vt:lpstr>
      <vt:lpstr>PowerPoint 簡報</vt:lpstr>
      <vt:lpstr>指導公演遭遇到之困難</vt:lpstr>
      <vt:lpstr>指導公演遭遇到之困難</vt:lpstr>
      <vt:lpstr>結語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傲慢與偏見上海版 台南大學英語系 楊逸君</dc:title>
  <dc:creator>Yi-Chun Christine Yang</dc:creator>
  <cp:lastModifiedBy>Yi-Chun Christine Yang</cp:lastModifiedBy>
  <cp:revision>16</cp:revision>
  <dcterms:created xsi:type="dcterms:W3CDTF">2017-12-25T09:34:18Z</dcterms:created>
  <dcterms:modified xsi:type="dcterms:W3CDTF">2017-12-25T13:59:03Z</dcterms:modified>
</cp:coreProperties>
</file>