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44" r:id="rId4"/>
    <p:sldMasterId id="2147483756" r:id="rId5"/>
  </p:sldMasterIdLst>
  <p:sldIdLst>
    <p:sldId id="256" r:id="rId6"/>
    <p:sldId id="280" r:id="rId7"/>
    <p:sldId id="259" r:id="rId8"/>
    <p:sldId id="286" r:id="rId9"/>
    <p:sldId id="264" r:id="rId10"/>
    <p:sldId id="288" r:id="rId11"/>
    <p:sldId id="267" r:id="rId12"/>
    <p:sldId id="268" r:id="rId13"/>
    <p:sldId id="269" r:id="rId14"/>
    <p:sldId id="285" r:id="rId15"/>
    <p:sldId id="282" r:id="rId16"/>
    <p:sldId id="281" r:id="rId17"/>
    <p:sldId id="283" r:id="rId18"/>
    <p:sldId id="287" r:id="rId19"/>
    <p:sldId id="276" r:id="rId20"/>
    <p:sldId id="28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FF66"/>
    <a:srgbClr val="FF0066"/>
    <a:srgbClr val="FF0000"/>
    <a:srgbClr val="009900"/>
    <a:srgbClr val="FFCC99"/>
    <a:srgbClr val="FF9966"/>
    <a:srgbClr val="FFFF99"/>
    <a:srgbClr val="CC99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28" autoAdjust="0"/>
    <p:restoredTop sz="94660"/>
  </p:normalViewPr>
  <p:slideViewPr>
    <p:cSldViewPr>
      <p:cViewPr>
        <p:scale>
          <a:sx n="62" d="100"/>
          <a:sy n="62" d="100"/>
        </p:scale>
        <p:origin x="-11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64C7F-1AD6-4A3C-9743-77254DF0A7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760D6AA-BDE4-4482-B26F-A1702B4D80BD}">
      <dgm:prSet phldrT="[文字]" custT="1"/>
      <dgm:spPr/>
      <dgm:t>
        <a:bodyPr/>
        <a:lstStyle/>
        <a:p>
          <a:r>
            <a:rPr lang="zh-TW" altLang="en-US" sz="2800" dirty="0" smtClean="0"/>
            <a:t>選擇主題</a:t>
          </a:r>
          <a:r>
            <a:rPr lang="en-US" altLang="zh-TW" sz="2800" dirty="0" smtClean="0"/>
            <a:t>(</a:t>
          </a:r>
          <a:r>
            <a:rPr lang="zh-TW" altLang="en-US" sz="2800" dirty="0" smtClean="0"/>
            <a:t>創作形式</a:t>
          </a:r>
          <a:r>
            <a:rPr lang="en-US" altLang="zh-TW" sz="2800" dirty="0" smtClean="0"/>
            <a:t>)</a:t>
          </a:r>
          <a:endParaRPr lang="zh-TW" altLang="en-US" sz="2800" dirty="0"/>
        </a:p>
      </dgm:t>
    </dgm:pt>
    <dgm:pt modelId="{1A26E93A-B835-46B4-9226-C4DA45B9963F}" type="parTrans" cxnId="{E79799A5-6C0C-45FB-B35A-2C43498AD742}">
      <dgm:prSet/>
      <dgm:spPr/>
      <dgm:t>
        <a:bodyPr/>
        <a:lstStyle/>
        <a:p>
          <a:endParaRPr lang="zh-TW" altLang="en-US" sz="2800"/>
        </a:p>
      </dgm:t>
    </dgm:pt>
    <dgm:pt modelId="{8BFF5BB1-51D5-4B6A-BEC7-04C868655572}" type="sibTrans" cxnId="{E79799A5-6C0C-45FB-B35A-2C43498AD742}">
      <dgm:prSet custT="1"/>
      <dgm:spPr/>
      <dgm:t>
        <a:bodyPr/>
        <a:lstStyle/>
        <a:p>
          <a:endParaRPr lang="zh-TW" altLang="en-US" sz="2800"/>
        </a:p>
      </dgm:t>
    </dgm:pt>
    <dgm:pt modelId="{D62E20C9-4EF3-445A-AA15-9AEFB36D0EE1}">
      <dgm:prSet phldrT="[文字]" custT="1"/>
      <dgm:spPr/>
      <dgm:t>
        <a:bodyPr/>
        <a:lstStyle/>
        <a:p>
          <a:r>
            <a:rPr lang="zh-TW" altLang="en-US" sz="2800" dirty="0" smtClean="0"/>
            <a:t>分析所需能力</a:t>
          </a:r>
          <a:endParaRPr lang="zh-TW" altLang="en-US" sz="2800" dirty="0"/>
        </a:p>
      </dgm:t>
    </dgm:pt>
    <dgm:pt modelId="{5707FD34-B83E-4D71-869C-2BD0B1445472}" type="parTrans" cxnId="{0C678193-D576-4DDB-93FF-F21CA2D1F1B2}">
      <dgm:prSet/>
      <dgm:spPr/>
      <dgm:t>
        <a:bodyPr/>
        <a:lstStyle/>
        <a:p>
          <a:endParaRPr lang="zh-TW" altLang="en-US" sz="2800"/>
        </a:p>
      </dgm:t>
    </dgm:pt>
    <dgm:pt modelId="{447E99DE-0E87-40F4-96C0-78C0DDB246B6}" type="sibTrans" cxnId="{0C678193-D576-4DDB-93FF-F21CA2D1F1B2}">
      <dgm:prSet custT="1"/>
      <dgm:spPr/>
      <dgm:t>
        <a:bodyPr/>
        <a:lstStyle/>
        <a:p>
          <a:endParaRPr lang="zh-TW" altLang="en-US" sz="2800"/>
        </a:p>
      </dgm:t>
    </dgm:pt>
    <dgm:pt modelId="{9892ADF6-E66C-4D76-AA93-A3FECEFBFA17}">
      <dgm:prSet phldrT="[文字]" custT="1"/>
      <dgm:spPr/>
      <dgm:t>
        <a:bodyPr/>
        <a:lstStyle/>
        <a:p>
          <a:r>
            <a:rPr lang="zh-TW" altLang="en-US" sz="2800" dirty="0" smtClean="0"/>
            <a:t>擬定教學目標</a:t>
          </a:r>
          <a:endParaRPr lang="zh-TW" altLang="en-US" sz="2800" dirty="0"/>
        </a:p>
      </dgm:t>
    </dgm:pt>
    <dgm:pt modelId="{8E347EFB-0337-420B-A3DA-6B73062DBE39}" type="parTrans" cxnId="{63CE9205-CF9E-4057-99FD-523B9ABAB480}">
      <dgm:prSet/>
      <dgm:spPr/>
      <dgm:t>
        <a:bodyPr/>
        <a:lstStyle/>
        <a:p>
          <a:endParaRPr lang="zh-TW" altLang="en-US" sz="2800"/>
        </a:p>
      </dgm:t>
    </dgm:pt>
    <dgm:pt modelId="{738AE54A-840C-4E82-892B-4EE4FC6E6F95}" type="sibTrans" cxnId="{63CE9205-CF9E-4057-99FD-523B9ABAB480}">
      <dgm:prSet custT="1"/>
      <dgm:spPr/>
      <dgm:t>
        <a:bodyPr/>
        <a:lstStyle/>
        <a:p>
          <a:endParaRPr lang="zh-TW" altLang="en-US" sz="2800"/>
        </a:p>
      </dgm:t>
    </dgm:pt>
    <dgm:pt modelId="{8CAB5F82-44AF-448C-8317-7E63ECAD4C93}">
      <dgm:prSet phldrT="[文字]" custT="1"/>
      <dgm:spPr/>
      <dgm:t>
        <a:bodyPr/>
        <a:lstStyle/>
        <a:p>
          <a:r>
            <a:rPr lang="zh-TW" altLang="en-US" sz="2800" dirty="0" smtClean="0"/>
            <a:t>設計教學流程</a:t>
          </a:r>
          <a:endParaRPr lang="zh-TW" altLang="en-US" sz="2800" dirty="0"/>
        </a:p>
      </dgm:t>
    </dgm:pt>
    <dgm:pt modelId="{5278C1B1-5950-45A1-BE28-A364CE05813A}" type="parTrans" cxnId="{DD5EB69C-31AE-4988-AA05-8185D1FAFE46}">
      <dgm:prSet/>
      <dgm:spPr/>
      <dgm:t>
        <a:bodyPr/>
        <a:lstStyle/>
        <a:p>
          <a:endParaRPr lang="zh-TW" altLang="en-US" sz="2800"/>
        </a:p>
      </dgm:t>
    </dgm:pt>
    <dgm:pt modelId="{74E7FFD1-D614-463E-948E-97D8FFA05DB1}" type="sibTrans" cxnId="{DD5EB69C-31AE-4988-AA05-8185D1FAFE46}">
      <dgm:prSet custT="1"/>
      <dgm:spPr/>
      <dgm:t>
        <a:bodyPr/>
        <a:lstStyle/>
        <a:p>
          <a:endParaRPr lang="zh-TW" altLang="en-US" sz="2800"/>
        </a:p>
      </dgm:t>
    </dgm:pt>
    <dgm:pt modelId="{04557CC9-48B6-4ACA-A615-F5EECACD965A}">
      <dgm:prSet phldrT="[文字]" custT="1"/>
      <dgm:spPr/>
      <dgm:t>
        <a:bodyPr/>
        <a:lstStyle/>
        <a:p>
          <a:r>
            <a:rPr lang="zh-TW" altLang="en-US" sz="2800" dirty="0" smtClean="0"/>
            <a:t>實施教學活動</a:t>
          </a:r>
          <a:endParaRPr lang="zh-TW" altLang="en-US" sz="2800" dirty="0"/>
        </a:p>
      </dgm:t>
    </dgm:pt>
    <dgm:pt modelId="{B755A761-EED0-45CF-8ECA-7EFC0258732D}" type="parTrans" cxnId="{1FE723B4-9914-4ECB-8C1D-AF63AFDE5AD6}">
      <dgm:prSet/>
      <dgm:spPr/>
      <dgm:t>
        <a:bodyPr/>
        <a:lstStyle/>
        <a:p>
          <a:endParaRPr lang="zh-TW" altLang="en-US" sz="2800"/>
        </a:p>
      </dgm:t>
    </dgm:pt>
    <dgm:pt modelId="{0C0EE84C-168B-4AC5-9AA7-DB7759495062}" type="sibTrans" cxnId="{1FE723B4-9914-4ECB-8C1D-AF63AFDE5AD6}">
      <dgm:prSet custT="1"/>
      <dgm:spPr/>
      <dgm:t>
        <a:bodyPr/>
        <a:lstStyle/>
        <a:p>
          <a:endParaRPr lang="zh-TW" altLang="en-US" sz="2800"/>
        </a:p>
      </dgm:t>
    </dgm:pt>
    <dgm:pt modelId="{72E320A9-9950-4A01-9C83-538B683421DD}">
      <dgm:prSet phldrT="[文字]" custT="1"/>
      <dgm:spPr/>
      <dgm:t>
        <a:bodyPr/>
        <a:lstStyle/>
        <a:p>
          <a:r>
            <a:rPr lang="zh-TW" altLang="en-US" sz="2800" dirty="0" smtClean="0"/>
            <a:t>作品呈現</a:t>
          </a:r>
          <a:endParaRPr lang="zh-TW" altLang="en-US" sz="2800" dirty="0"/>
        </a:p>
      </dgm:t>
    </dgm:pt>
    <dgm:pt modelId="{C863B10B-F935-4EDF-BBD5-9AE33FD520F6}" type="parTrans" cxnId="{BB098521-9787-4330-9F0F-965A50D74E94}">
      <dgm:prSet/>
      <dgm:spPr/>
      <dgm:t>
        <a:bodyPr/>
        <a:lstStyle/>
        <a:p>
          <a:endParaRPr lang="zh-TW" altLang="en-US" sz="2800"/>
        </a:p>
      </dgm:t>
    </dgm:pt>
    <dgm:pt modelId="{620899C7-D3F1-44EC-9B35-E8E97487AD25}" type="sibTrans" cxnId="{BB098521-9787-4330-9F0F-965A50D74E94}">
      <dgm:prSet custT="1"/>
      <dgm:spPr/>
      <dgm:t>
        <a:bodyPr/>
        <a:lstStyle/>
        <a:p>
          <a:endParaRPr lang="zh-TW" altLang="en-US" sz="2800"/>
        </a:p>
      </dgm:t>
    </dgm:pt>
    <dgm:pt modelId="{A9490F0E-7C0F-4770-9DC3-539D5A18573C}">
      <dgm:prSet phldrT="[文字]" custT="1"/>
      <dgm:spPr/>
      <dgm:t>
        <a:bodyPr/>
        <a:lstStyle/>
        <a:p>
          <a:r>
            <a:rPr lang="zh-TW" altLang="en-US" sz="2800" dirty="0" smtClean="0"/>
            <a:t>檢核與修正</a:t>
          </a:r>
          <a:endParaRPr lang="zh-TW" altLang="en-US" sz="2800" dirty="0"/>
        </a:p>
      </dgm:t>
    </dgm:pt>
    <dgm:pt modelId="{238A6FE0-CE03-4598-B9CF-8E74AED503BD}" type="parTrans" cxnId="{972FC0FB-E167-47EA-AE1E-1E0AAD959E81}">
      <dgm:prSet/>
      <dgm:spPr/>
      <dgm:t>
        <a:bodyPr/>
        <a:lstStyle/>
        <a:p>
          <a:endParaRPr lang="zh-TW" altLang="en-US" sz="2800"/>
        </a:p>
      </dgm:t>
    </dgm:pt>
    <dgm:pt modelId="{7595032F-A9D6-45EC-B9C8-B42B693DCF7D}" type="sibTrans" cxnId="{972FC0FB-E167-47EA-AE1E-1E0AAD959E81}">
      <dgm:prSet/>
      <dgm:spPr/>
      <dgm:t>
        <a:bodyPr/>
        <a:lstStyle/>
        <a:p>
          <a:endParaRPr lang="zh-TW" altLang="en-US" sz="2800"/>
        </a:p>
      </dgm:t>
    </dgm:pt>
    <dgm:pt modelId="{3A29B767-8DA3-44D8-9BB5-5DCCA345D903}" type="pres">
      <dgm:prSet presAssocID="{03764C7F-1AD6-4A3C-9743-77254DF0A758}" presName="Name0" presStyleCnt="0">
        <dgm:presLayoutVars>
          <dgm:dir/>
          <dgm:resizeHandles val="exact"/>
        </dgm:presLayoutVars>
      </dgm:prSet>
      <dgm:spPr/>
    </dgm:pt>
    <dgm:pt modelId="{B646D7D9-547E-445A-A5A6-F1506BB8C375}" type="pres">
      <dgm:prSet presAssocID="{7760D6AA-BDE4-4482-B26F-A1702B4D80B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77D2CD-F741-4A39-8490-0073D01B7227}" type="pres">
      <dgm:prSet presAssocID="{8BFF5BB1-51D5-4B6A-BEC7-04C868655572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075992D2-ABB6-4CAA-B76A-F71153871E0D}" type="pres">
      <dgm:prSet presAssocID="{8BFF5BB1-51D5-4B6A-BEC7-04C868655572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B298D3A4-AE86-45BE-978E-29AEEE17BBBE}" type="pres">
      <dgm:prSet presAssocID="{D62E20C9-4EF3-445A-AA15-9AEFB36D0EE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88B153-9693-4085-9795-CC02C4371C47}" type="pres">
      <dgm:prSet presAssocID="{447E99DE-0E87-40F4-96C0-78C0DDB246B6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1140A36A-98AA-4A7C-9944-C616027FB20B}" type="pres">
      <dgm:prSet presAssocID="{447E99DE-0E87-40F4-96C0-78C0DDB246B6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61225253-0EFC-44D6-873E-DD644385C797}" type="pres">
      <dgm:prSet presAssocID="{9892ADF6-E66C-4D76-AA93-A3FECEFBFA1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0AAB20-D03D-4B65-8BF8-DF8A3AB912FA}" type="pres">
      <dgm:prSet presAssocID="{738AE54A-840C-4E82-892B-4EE4FC6E6F95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48DAEDFA-689C-4CD0-AE3F-E67718929B98}" type="pres">
      <dgm:prSet presAssocID="{738AE54A-840C-4E82-892B-4EE4FC6E6F95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F13A6BCB-77E3-4442-8681-B785A3B701F9}" type="pres">
      <dgm:prSet presAssocID="{8CAB5F82-44AF-448C-8317-7E63ECAD4C9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B3057C-D0EA-462D-8D14-7A468820FB87}" type="pres">
      <dgm:prSet presAssocID="{74E7FFD1-D614-463E-948E-97D8FFA05DB1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6F01F0D5-324C-456D-863D-0FFB734C41B9}" type="pres">
      <dgm:prSet presAssocID="{74E7FFD1-D614-463E-948E-97D8FFA05DB1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D39909D0-A499-4204-BBA1-3EF2902EC282}" type="pres">
      <dgm:prSet presAssocID="{04557CC9-48B6-4ACA-A615-F5EECACD965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B3976A-5643-40E0-AEFA-85C484C72FCA}" type="pres">
      <dgm:prSet presAssocID="{0C0EE84C-168B-4AC5-9AA7-DB7759495062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F1EE8EF1-60B2-4822-805C-D3DA62785B74}" type="pres">
      <dgm:prSet presAssocID="{0C0EE84C-168B-4AC5-9AA7-DB7759495062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F4AC6E5B-D764-424A-AB23-040CA9E1169F}" type="pres">
      <dgm:prSet presAssocID="{72E320A9-9950-4A01-9C83-538B683421D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F9EEFF-83B1-42B9-A0A6-67D2CDCA468A}" type="pres">
      <dgm:prSet presAssocID="{620899C7-D3F1-44EC-9B35-E8E97487AD25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1272635E-C646-4306-95F5-9009DF3D0A0B}" type="pres">
      <dgm:prSet presAssocID="{620899C7-D3F1-44EC-9B35-E8E97487AD25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BFA02765-F45E-48FA-B769-DB2B11C0DEEC}" type="pres">
      <dgm:prSet presAssocID="{A9490F0E-7C0F-4770-9DC3-539D5A18573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1911E7-0CBE-4D62-A69F-1638D7B930C1}" type="presOf" srcId="{738AE54A-840C-4E82-892B-4EE4FC6E6F95}" destId="{580AAB20-D03D-4B65-8BF8-DF8A3AB912FA}" srcOrd="0" destOrd="0" presId="urn:microsoft.com/office/officeart/2005/8/layout/process1"/>
    <dgm:cxn modelId="{E0819DFA-190B-4D64-9D1A-B74AAB7443CD}" type="presOf" srcId="{447E99DE-0E87-40F4-96C0-78C0DDB246B6}" destId="{7F88B153-9693-4085-9795-CC02C4371C47}" srcOrd="0" destOrd="0" presId="urn:microsoft.com/office/officeart/2005/8/layout/process1"/>
    <dgm:cxn modelId="{63CE9205-CF9E-4057-99FD-523B9ABAB480}" srcId="{03764C7F-1AD6-4A3C-9743-77254DF0A758}" destId="{9892ADF6-E66C-4D76-AA93-A3FECEFBFA17}" srcOrd="2" destOrd="0" parTransId="{8E347EFB-0337-420B-A3DA-6B73062DBE39}" sibTransId="{738AE54A-840C-4E82-892B-4EE4FC6E6F95}"/>
    <dgm:cxn modelId="{E79799A5-6C0C-45FB-B35A-2C43498AD742}" srcId="{03764C7F-1AD6-4A3C-9743-77254DF0A758}" destId="{7760D6AA-BDE4-4482-B26F-A1702B4D80BD}" srcOrd="0" destOrd="0" parTransId="{1A26E93A-B835-46B4-9226-C4DA45B9963F}" sibTransId="{8BFF5BB1-51D5-4B6A-BEC7-04C868655572}"/>
    <dgm:cxn modelId="{9C083C8C-49F0-402A-8110-657D3367DD74}" type="presOf" srcId="{447E99DE-0E87-40F4-96C0-78C0DDB246B6}" destId="{1140A36A-98AA-4A7C-9944-C616027FB20B}" srcOrd="1" destOrd="0" presId="urn:microsoft.com/office/officeart/2005/8/layout/process1"/>
    <dgm:cxn modelId="{EE8170F1-6038-40BD-8B22-A1701B3D1C5C}" type="presOf" srcId="{620899C7-D3F1-44EC-9B35-E8E97487AD25}" destId="{3FF9EEFF-83B1-42B9-A0A6-67D2CDCA468A}" srcOrd="0" destOrd="0" presId="urn:microsoft.com/office/officeart/2005/8/layout/process1"/>
    <dgm:cxn modelId="{972FC0FB-E167-47EA-AE1E-1E0AAD959E81}" srcId="{03764C7F-1AD6-4A3C-9743-77254DF0A758}" destId="{A9490F0E-7C0F-4770-9DC3-539D5A18573C}" srcOrd="6" destOrd="0" parTransId="{238A6FE0-CE03-4598-B9CF-8E74AED503BD}" sibTransId="{7595032F-A9D6-45EC-B9C8-B42B693DCF7D}"/>
    <dgm:cxn modelId="{BB098521-9787-4330-9F0F-965A50D74E94}" srcId="{03764C7F-1AD6-4A3C-9743-77254DF0A758}" destId="{72E320A9-9950-4A01-9C83-538B683421DD}" srcOrd="5" destOrd="0" parTransId="{C863B10B-F935-4EDF-BBD5-9AE33FD520F6}" sibTransId="{620899C7-D3F1-44EC-9B35-E8E97487AD25}"/>
    <dgm:cxn modelId="{2F3FDDEB-FEFD-4F19-95AB-B86B9ABDDE91}" type="presOf" srcId="{738AE54A-840C-4E82-892B-4EE4FC6E6F95}" destId="{48DAEDFA-689C-4CD0-AE3F-E67718929B98}" srcOrd="1" destOrd="0" presId="urn:microsoft.com/office/officeart/2005/8/layout/process1"/>
    <dgm:cxn modelId="{40B24FB9-B3B9-4D88-8B63-A9D194A59B86}" type="presOf" srcId="{74E7FFD1-D614-463E-948E-97D8FFA05DB1}" destId="{6F01F0D5-324C-456D-863D-0FFB734C41B9}" srcOrd="1" destOrd="0" presId="urn:microsoft.com/office/officeart/2005/8/layout/process1"/>
    <dgm:cxn modelId="{A6E77665-2765-4377-A09A-54550E05DADC}" type="presOf" srcId="{A9490F0E-7C0F-4770-9DC3-539D5A18573C}" destId="{BFA02765-F45E-48FA-B769-DB2B11C0DEEC}" srcOrd="0" destOrd="0" presId="urn:microsoft.com/office/officeart/2005/8/layout/process1"/>
    <dgm:cxn modelId="{CF11605D-0E76-4251-93F7-B52AF29EE1A4}" type="presOf" srcId="{8CAB5F82-44AF-448C-8317-7E63ECAD4C93}" destId="{F13A6BCB-77E3-4442-8681-B785A3B701F9}" srcOrd="0" destOrd="0" presId="urn:microsoft.com/office/officeart/2005/8/layout/process1"/>
    <dgm:cxn modelId="{0C678193-D576-4DDB-93FF-F21CA2D1F1B2}" srcId="{03764C7F-1AD6-4A3C-9743-77254DF0A758}" destId="{D62E20C9-4EF3-445A-AA15-9AEFB36D0EE1}" srcOrd="1" destOrd="0" parTransId="{5707FD34-B83E-4D71-869C-2BD0B1445472}" sibTransId="{447E99DE-0E87-40F4-96C0-78C0DDB246B6}"/>
    <dgm:cxn modelId="{63833277-5B10-4D63-B8BA-5D7C97D6F545}" type="presOf" srcId="{8BFF5BB1-51D5-4B6A-BEC7-04C868655572}" destId="{075992D2-ABB6-4CAA-B76A-F71153871E0D}" srcOrd="1" destOrd="0" presId="urn:microsoft.com/office/officeart/2005/8/layout/process1"/>
    <dgm:cxn modelId="{6CC4D589-3549-4478-B4CA-B1493E4B1583}" type="presOf" srcId="{8BFF5BB1-51D5-4B6A-BEC7-04C868655572}" destId="{7C77D2CD-F741-4A39-8490-0073D01B7227}" srcOrd="0" destOrd="0" presId="urn:microsoft.com/office/officeart/2005/8/layout/process1"/>
    <dgm:cxn modelId="{483F6E1A-48BC-4667-BF91-54929D483A96}" type="presOf" srcId="{72E320A9-9950-4A01-9C83-538B683421DD}" destId="{F4AC6E5B-D764-424A-AB23-040CA9E1169F}" srcOrd="0" destOrd="0" presId="urn:microsoft.com/office/officeart/2005/8/layout/process1"/>
    <dgm:cxn modelId="{51B9811C-8B79-4A36-A182-F6CD7BB2AB83}" type="presOf" srcId="{0C0EE84C-168B-4AC5-9AA7-DB7759495062}" destId="{F1EE8EF1-60B2-4822-805C-D3DA62785B74}" srcOrd="1" destOrd="0" presId="urn:microsoft.com/office/officeart/2005/8/layout/process1"/>
    <dgm:cxn modelId="{9EDCD20C-EC58-4044-AE8C-C7B466A5250E}" type="presOf" srcId="{0C0EE84C-168B-4AC5-9AA7-DB7759495062}" destId="{6FB3976A-5643-40E0-AEFA-85C484C72FCA}" srcOrd="0" destOrd="0" presId="urn:microsoft.com/office/officeart/2005/8/layout/process1"/>
    <dgm:cxn modelId="{1593114B-94DC-408F-99F6-7B71992A3808}" type="presOf" srcId="{74E7FFD1-D614-463E-948E-97D8FFA05DB1}" destId="{03B3057C-D0EA-462D-8D14-7A468820FB87}" srcOrd="0" destOrd="0" presId="urn:microsoft.com/office/officeart/2005/8/layout/process1"/>
    <dgm:cxn modelId="{B748D9C6-FA2A-44B0-9627-CE39A74080A7}" type="presOf" srcId="{9892ADF6-E66C-4D76-AA93-A3FECEFBFA17}" destId="{61225253-0EFC-44D6-873E-DD644385C797}" srcOrd="0" destOrd="0" presId="urn:microsoft.com/office/officeart/2005/8/layout/process1"/>
    <dgm:cxn modelId="{4999A10A-50FF-44F7-8B5E-69B50641833F}" type="presOf" srcId="{03764C7F-1AD6-4A3C-9743-77254DF0A758}" destId="{3A29B767-8DA3-44D8-9BB5-5DCCA345D903}" srcOrd="0" destOrd="0" presId="urn:microsoft.com/office/officeart/2005/8/layout/process1"/>
    <dgm:cxn modelId="{1C73FF71-B6CE-4CD4-AE69-9B1834D58AA7}" type="presOf" srcId="{04557CC9-48B6-4ACA-A615-F5EECACD965A}" destId="{D39909D0-A499-4204-BBA1-3EF2902EC282}" srcOrd="0" destOrd="0" presId="urn:microsoft.com/office/officeart/2005/8/layout/process1"/>
    <dgm:cxn modelId="{7C611575-6A64-4E2F-840E-71C868D26D2F}" type="presOf" srcId="{D62E20C9-4EF3-445A-AA15-9AEFB36D0EE1}" destId="{B298D3A4-AE86-45BE-978E-29AEEE17BBBE}" srcOrd="0" destOrd="0" presId="urn:microsoft.com/office/officeart/2005/8/layout/process1"/>
    <dgm:cxn modelId="{1FE723B4-9914-4ECB-8C1D-AF63AFDE5AD6}" srcId="{03764C7F-1AD6-4A3C-9743-77254DF0A758}" destId="{04557CC9-48B6-4ACA-A615-F5EECACD965A}" srcOrd="4" destOrd="0" parTransId="{B755A761-EED0-45CF-8ECA-7EFC0258732D}" sibTransId="{0C0EE84C-168B-4AC5-9AA7-DB7759495062}"/>
    <dgm:cxn modelId="{0C1DD968-CF69-407E-BD6A-493A9863BB8C}" type="presOf" srcId="{7760D6AA-BDE4-4482-B26F-A1702B4D80BD}" destId="{B646D7D9-547E-445A-A5A6-F1506BB8C375}" srcOrd="0" destOrd="0" presId="urn:microsoft.com/office/officeart/2005/8/layout/process1"/>
    <dgm:cxn modelId="{16BD3C74-CF1A-4EBD-A327-085FF7875279}" type="presOf" srcId="{620899C7-D3F1-44EC-9B35-E8E97487AD25}" destId="{1272635E-C646-4306-95F5-9009DF3D0A0B}" srcOrd="1" destOrd="0" presId="urn:microsoft.com/office/officeart/2005/8/layout/process1"/>
    <dgm:cxn modelId="{DD5EB69C-31AE-4988-AA05-8185D1FAFE46}" srcId="{03764C7F-1AD6-4A3C-9743-77254DF0A758}" destId="{8CAB5F82-44AF-448C-8317-7E63ECAD4C93}" srcOrd="3" destOrd="0" parTransId="{5278C1B1-5950-45A1-BE28-A364CE05813A}" sibTransId="{74E7FFD1-D614-463E-948E-97D8FFA05DB1}"/>
    <dgm:cxn modelId="{A81956EE-33B8-4A71-AE76-9F1B64411A9D}" type="presParOf" srcId="{3A29B767-8DA3-44D8-9BB5-5DCCA345D903}" destId="{B646D7D9-547E-445A-A5A6-F1506BB8C375}" srcOrd="0" destOrd="0" presId="urn:microsoft.com/office/officeart/2005/8/layout/process1"/>
    <dgm:cxn modelId="{F8717C4F-559D-4D97-AED9-15266BE27773}" type="presParOf" srcId="{3A29B767-8DA3-44D8-9BB5-5DCCA345D903}" destId="{7C77D2CD-F741-4A39-8490-0073D01B7227}" srcOrd="1" destOrd="0" presId="urn:microsoft.com/office/officeart/2005/8/layout/process1"/>
    <dgm:cxn modelId="{1CA5E958-D5E0-4230-AC4B-B283FD526C6F}" type="presParOf" srcId="{7C77D2CD-F741-4A39-8490-0073D01B7227}" destId="{075992D2-ABB6-4CAA-B76A-F71153871E0D}" srcOrd="0" destOrd="0" presId="urn:microsoft.com/office/officeart/2005/8/layout/process1"/>
    <dgm:cxn modelId="{84DCD638-3C84-45FC-B76F-A1268F71BCE0}" type="presParOf" srcId="{3A29B767-8DA3-44D8-9BB5-5DCCA345D903}" destId="{B298D3A4-AE86-45BE-978E-29AEEE17BBBE}" srcOrd="2" destOrd="0" presId="urn:microsoft.com/office/officeart/2005/8/layout/process1"/>
    <dgm:cxn modelId="{FCF7A976-4640-4BD4-B967-3595EAC6B899}" type="presParOf" srcId="{3A29B767-8DA3-44D8-9BB5-5DCCA345D903}" destId="{7F88B153-9693-4085-9795-CC02C4371C47}" srcOrd="3" destOrd="0" presId="urn:microsoft.com/office/officeart/2005/8/layout/process1"/>
    <dgm:cxn modelId="{A5C9CCC7-5D92-41B3-B024-AE91E2ED7DC7}" type="presParOf" srcId="{7F88B153-9693-4085-9795-CC02C4371C47}" destId="{1140A36A-98AA-4A7C-9944-C616027FB20B}" srcOrd="0" destOrd="0" presId="urn:microsoft.com/office/officeart/2005/8/layout/process1"/>
    <dgm:cxn modelId="{CC2A5A1B-9314-4E90-9AEA-788B6841D3DD}" type="presParOf" srcId="{3A29B767-8DA3-44D8-9BB5-5DCCA345D903}" destId="{61225253-0EFC-44D6-873E-DD644385C797}" srcOrd="4" destOrd="0" presId="urn:microsoft.com/office/officeart/2005/8/layout/process1"/>
    <dgm:cxn modelId="{A2273115-9F83-4946-B7C0-0DD23D0A45A6}" type="presParOf" srcId="{3A29B767-8DA3-44D8-9BB5-5DCCA345D903}" destId="{580AAB20-D03D-4B65-8BF8-DF8A3AB912FA}" srcOrd="5" destOrd="0" presId="urn:microsoft.com/office/officeart/2005/8/layout/process1"/>
    <dgm:cxn modelId="{D335473A-4A66-4D86-8AD2-D79E7DBC8498}" type="presParOf" srcId="{580AAB20-D03D-4B65-8BF8-DF8A3AB912FA}" destId="{48DAEDFA-689C-4CD0-AE3F-E67718929B98}" srcOrd="0" destOrd="0" presId="urn:microsoft.com/office/officeart/2005/8/layout/process1"/>
    <dgm:cxn modelId="{7505624A-D303-4E3D-8B4D-19F2D349122A}" type="presParOf" srcId="{3A29B767-8DA3-44D8-9BB5-5DCCA345D903}" destId="{F13A6BCB-77E3-4442-8681-B785A3B701F9}" srcOrd="6" destOrd="0" presId="urn:microsoft.com/office/officeart/2005/8/layout/process1"/>
    <dgm:cxn modelId="{1FF4166D-E139-4E8D-A93B-046B33D2631C}" type="presParOf" srcId="{3A29B767-8DA3-44D8-9BB5-5DCCA345D903}" destId="{03B3057C-D0EA-462D-8D14-7A468820FB87}" srcOrd="7" destOrd="0" presId="urn:microsoft.com/office/officeart/2005/8/layout/process1"/>
    <dgm:cxn modelId="{69344E77-41E9-4D00-A5AA-6C526FF5C14A}" type="presParOf" srcId="{03B3057C-D0EA-462D-8D14-7A468820FB87}" destId="{6F01F0D5-324C-456D-863D-0FFB734C41B9}" srcOrd="0" destOrd="0" presId="urn:microsoft.com/office/officeart/2005/8/layout/process1"/>
    <dgm:cxn modelId="{3EDC9D98-88DD-4179-B8D6-687C1413180A}" type="presParOf" srcId="{3A29B767-8DA3-44D8-9BB5-5DCCA345D903}" destId="{D39909D0-A499-4204-BBA1-3EF2902EC282}" srcOrd="8" destOrd="0" presId="urn:microsoft.com/office/officeart/2005/8/layout/process1"/>
    <dgm:cxn modelId="{4562F4EA-7739-4D19-8471-721569E4C28C}" type="presParOf" srcId="{3A29B767-8DA3-44D8-9BB5-5DCCA345D903}" destId="{6FB3976A-5643-40E0-AEFA-85C484C72FCA}" srcOrd="9" destOrd="0" presId="urn:microsoft.com/office/officeart/2005/8/layout/process1"/>
    <dgm:cxn modelId="{2FFA80EC-71E8-48B9-B755-4139E14D3812}" type="presParOf" srcId="{6FB3976A-5643-40E0-AEFA-85C484C72FCA}" destId="{F1EE8EF1-60B2-4822-805C-D3DA62785B74}" srcOrd="0" destOrd="0" presId="urn:microsoft.com/office/officeart/2005/8/layout/process1"/>
    <dgm:cxn modelId="{40CAA18A-F272-4B0B-8E09-93A1FB95C671}" type="presParOf" srcId="{3A29B767-8DA3-44D8-9BB5-5DCCA345D903}" destId="{F4AC6E5B-D764-424A-AB23-040CA9E1169F}" srcOrd="10" destOrd="0" presId="urn:microsoft.com/office/officeart/2005/8/layout/process1"/>
    <dgm:cxn modelId="{57D4DFC1-FD8A-4675-B9F0-7C20894D04A4}" type="presParOf" srcId="{3A29B767-8DA3-44D8-9BB5-5DCCA345D903}" destId="{3FF9EEFF-83B1-42B9-A0A6-67D2CDCA468A}" srcOrd="11" destOrd="0" presId="urn:microsoft.com/office/officeart/2005/8/layout/process1"/>
    <dgm:cxn modelId="{EE68172E-871E-41A1-9BFB-357963D76FBE}" type="presParOf" srcId="{3FF9EEFF-83B1-42B9-A0A6-67D2CDCA468A}" destId="{1272635E-C646-4306-95F5-9009DF3D0A0B}" srcOrd="0" destOrd="0" presId="urn:microsoft.com/office/officeart/2005/8/layout/process1"/>
    <dgm:cxn modelId="{06FC93DC-C5F6-4983-B393-624F72601A82}" type="presParOf" srcId="{3A29B767-8DA3-44D8-9BB5-5DCCA345D903}" destId="{BFA02765-F45E-48FA-B769-DB2B11C0DEE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A2AC7-45FE-44EC-B82A-9F11BFFB39B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F3B940-899C-4800-8AE7-E21598B5C63E}">
      <dgm:prSet phldrT="[文字]" custT="1"/>
      <dgm:spPr/>
      <dgm:t>
        <a:bodyPr/>
        <a:lstStyle/>
        <a:p>
          <a:r>
            <a:rPr lang="zh-TW" altLang="en-US" sz="2800" dirty="0" smtClean="0"/>
            <a:t>決定主題</a:t>
          </a:r>
          <a:endParaRPr lang="zh-TW" altLang="en-US" sz="2800" dirty="0"/>
        </a:p>
      </dgm:t>
    </dgm:pt>
    <dgm:pt modelId="{28F460D3-F307-4BC6-815A-27188F32E2DC}" type="parTrans" cxnId="{D6B4DA30-B665-44D8-990B-E3551998607D}">
      <dgm:prSet/>
      <dgm:spPr/>
      <dgm:t>
        <a:bodyPr/>
        <a:lstStyle/>
        <a:p>
          <a:endParaRPr lang="zh-TW" altLang="en-US"/>
        </a:p>
      </dgm:t>
    </dgm:pt>
    <dgm:pt modelId="{0DC143F0-D2AE-49E1-A31C-A8DC41CB3ECB}" type="sibTrans" cxnId="{D6B4DA30-B665-44D8-990B-E3551998607D}">
      <dgm:prSet/>
      <dgm:spPr/>
      <dgm:t>
        <a:bodyPr/>
        <a:lstStyle/>
        <a:p>
          <a:endParaRPr lang="zh-TW" altLang="en-US"/>
        </a:p>
      </dgm:t>
    </dgm:pt>
    <dgm:pt modelId="{BB0C6D5D-1E35-4657-A26B-622C438F3385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訂定教學目標</a:t>
          </a:r>
        </a:p>
        <a:p>
          <a:endParaRPr lang="zh-TW" altLang="en-US" sz="1300" dirty="0"/>
        </a:p>
      </dgm:t>
    </dgm:pt>
    <dgm:pt modelId="{1C60C1BC-B09D-4C93-8130-18922A9C9C2F}" type="parTrans" cxnId="{BBF12EAF-45D6-464B-BFD3-EA3E663AE10D}">
      <dgm:prSet/>
      <dgm:spPr/>
      <dgm:t>
        <a:bodyPr/>
        <a:lstStyle/>
        <a:p>
          <a:endParaRPr lang="zh-TW" altLang="en-US"/>
        </a:p>
      </dgm:t>
    </dgm:pt>
    <dgm:pt modelId="{1563BFC4-5E14-4BB1-9B39-A10B9510EE74}" type="sibTrans" cxnId="{BBF12EAF-45D6-464B-BFD3-EA3E663AE10D}">
      <dgm:prSet/>
      <dgm:spPr/>
      <dgm:t>
        <a:bodyPr/>
        <a:lstStyle/>
        <a:p>
          <a:endParaRPr lang="zh-TW" altLang="en-US"/>
        </a:p>
      </dgm:t>
    </dgm:pt>
    <dgm:pt modelId="{66A3FB92-FB3A-4CB4-98A4-65D677A2333A}">
      <dgm:prSet phldrT="[文字]" custT="1"/>
      <dgm:spPr/>
      <dgm:t>
        <a:bodyPr/>
        <a:lstStyle/>
        <a:p>
          <a:r>
            <a:rPr lang="zh-TW" altLang="en-US" sz="2800" dirty="0" smtClean="0"/>
            <a:t>選擇題材</a:t>
          </a:r>
          <a:r>
            <a:rPr lang="zh-TW" altLang="en-US" sz="1400" dirty="0" smtClean="0"/>
            <a:t>故事</a:t>
          </a:r>
          <a:endParaRPr lang="zh-TW" altLang="en-US" sz="2800" dirty="0"/>
        </a:p>
      </dgm:t>
    </dgm:pt>
    <dgm:pt modelId="{68D935EF-7146-40CC-9E88-82342744DC24}" type="parTrans" cxnId="{D24F8E20-1DE5-422C-8E21-D4ED0B3379AE}">
      <dgm:prSet/>
      <dgm:spPr/>
      <dgm:t>
        <a:bodyPr/>
        <a:lstStyle/>
        <a:p>
          <a:endParaRPr lang="zh-TW" altLang="en-US"/>
        </a:p>
      </dgm:t>
    </dgm:pt>
    <dgm:pt modelId="{6A39B28B-053E-435D-934C-0DD3203A300B}" type="sibTrans" cxnId="{D24F8E20-1DE5-422C-8E21-D4ED0B3379AE}">
      <dgm:prSet/>
      <dgm:spPr/>
      <dgm:t>
        <a:bodyPr/>
        <a:lstStyle/>
        <a:p>
          <a:endParaRPr lang="zh-TW" altLang="en-US"/>
        </a:p>
      </dgm:t>
    </dgm:pt>
    <dgm:pt modelId="{C8A1445C-5E8E-4EB7-BA4C-C4D0B1AFAC2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發展焦點問題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dirty="0"/>
        </a:p>
      </dgm:t>
    </dgm:pt>
    <dgm:pt modelId="{03785AEE-E272-470F-9C9A-1347FBAE949C}" type="parTrans" cxnId="{BD1627D3-28F0-4465-B596-598E73B6F04B}">
      <dgm:prSet/>
      <dgm:spPr/>
      <dgm:t>
        <a:bodyPr/>
        <a:lstStyle/>
        <a:p>
          <a:endParaRPr lang="zh-TW" altLang="en-US"/>
        </a:p>
      </dgm:t>
    </dgm:pt>
    <dgm:pt modelId="{88167E0F-BF43-4637-962C-F1A5C21C9615}" type="sibTrans" cxnId="{BD1627D3-28F0-4465-B596-598E73B6F04B}">
      <dgm:prSet/>
      <dgm:spPr/>
      <dgm:t>
        <a:bodyPr/>
        <a:lstStyle/>
        <a:p>
          <a:endParaRPr lang="zh-TW" altLang="en-US"/>
        </a:p>
      </dgm:t>
    </dgm:pt>
    <dgm:pt modelId="{60EF6F37-5F37-4F68-8A90-B6531AB12628}">
      <dgm:prSet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dirty="0" smtClean="0"/>
            <a:t>撰寫教案</a:t>
          </a:r>
          <a:r>
            <a:rPr lang="zh-TW" altLang="en-US" sz="1400" dirty="0" smtClean="0"/>
            <a:t>教學步驟與</a:t>
          </a:r>
          <a:endParaRPr lang="en-US" altLang="zh-TW" sz="1400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dirty="0" smtClean="0"/>
            <a:t>戲劇策略</a:t>
          </a:r>
          <a:endParaRPr lang="zh-TW" altLang="en-US" sz="1400" dirty="0"/>
        </a:p>
      </dgm:t>
    </dgm:pt>
    <dgm:pt modelId="{9C1B0D0D-62D2-436C-9A03-DF25C12777DC}" type="parTrans" cxnId="{3A892392-DC3A-4702-ABDC-6673FDCE2000}">
      <dgm:prSet/>
      <dgm:spPr/>
      <dgm:t>
        <a:bodyPr/>
        <a:lstStyle/>
        <a:p>
          <a:endParaRPr lang="zh-TW" altLang="en-US"/>
        </a:p>
      </dgm:t>
    </dgm:pt>
    <dgm:pt modelId="{713805D7-262D-46C4-AFC7-76FABD1ED1EE}" type="sibTrans" cxnId="{3A892392-DC3A-4702-ABDC-6673FDCE2000}">
      <dgm:prSet/>
      <dgm:spPr/>
      <dgm:t>
        <a:bodyPr/>
        <a:lstStyle/>
        <a:p>
          <a:endParaRPr lang="zh-TW" altLang="en-US"/>
        </a:p>
      </dgm:t>
    </dgm:pt>
    <dgm:pt modelId="{A8FA5893-13C6-468D-8F59-64F69F74011F}">
      <dgm:prSet custT="1"/>
      <dgm:spPr/>
      <dgm:t>
        <a:bodyPr/>
        <a:lstStyle/>
        <a:p>
          <a:r>
            <a:rPr lang="zh-TW" altLang="en-US" sz="2800" dirty="0" smtClean="0"/>
            <a:t>實施教學活動</a:t>
          </a:r>
          <a:endParaRPr lang="zh-TW" altLang="en-US" sz="2800" dirty="0"/>
        </a:p>
      </dgm:t>
    </dgm:pt>
    <dgm:pt modelId="{B9049AFE-FC12-430E-8BE6-779000D28DA1}" type="parTrans" cxnId="{C82A6037-1C50-4F07-A715-908D582038D7}">
      <dgm:prSet/>
      <dgm:spPr/>
      <dgm:t>
        <a:bodyPr/>
        <a:lstStyle/>
        <a:p>
          <a:endParaRPr lang="zh-TW" altLang="en-US"/>
        </a:p>
      </dgm:t>
    </dgm:pt>
    <dgm:pt modelId="{DC94FC1D-0F1C-46DF-80B8-0EFCE5F879B0}" type="sibTrans" cxnId="{C82A6037-1C50-4F07-A715-908D582038D7}">
      <dgm:prSet/>
      <dgm:spPr/>
      <dgm:t>
        <a:bodyPr/>
        <a:lstStyle/>
        <a:p>
          <a:endParaRPr lang="zh-TW" altLang="en-US"/>
        </a:p>
      </dgm:t>
    </dgm:pt>
    <dgm:pt modelId="{EC17C60C-02C6-4D6D-9C64-F7CD57CD7AC2}">
      <dgm:prSet custT="1"/>
      <dgm:spPr/>
      <dgm:t>
        <a:bodyPr/>
        <a:lstStyle/>
        <a:p>
          <a:r>
            <a:rPr lang="zh-TW" altLang="en-US" sz="2800" dirty="0" smtClean="0"/>
            <a:t>反思與修正</a:t>
          </a:r>
          <a:endParaRPr lang="zh-TW" altLang="en-US" sz="2800" dirty="0"/>
        </a:p>
      </dgm:t>
    </dgm:pt>
    <dgm:pt modelId="{FAF317FF-62C3-4801-BBE4-06B4B4232976}" type="parTrans" cxnId="{4F259669-D7E1-4DAF-BA9A-AF06DDF3C5BC}">
      <dgm:prSet/>
      <dgm:spPr/>
      <dgm:t>
        <a:bodyPr/>
        <a:lstStyle/>
        <a:p>
          <a:endParaRPr lang="zh-TW" altLang="en-US"/>
        </a:p>
      </dgm:t>
    </dgm:pt>
    <dgm:pt modelId="{DCADFEEF-73EB-40AB-A88E-BE9BA11DDCDF}" type="sibTrans" cxnId="{4F259669-D7E1-4DAF-BA9A-AF06DDF3C5BC}">
      <dgm:prSet/>
      <dgm:spPr/>
      <dgm:t>
        <a:bodyPr/>
        <a:lstStyle/>
        <a:p>
          <a:endParaRPr lang="zh-TW" altLang="en-US"/>
        </a:p>
      </dgm:t>
    </dgm:pt>
    <dgm:pt modelId="{B6E2231A-C9B2-4E53-9FCB-A0EF233E9246}" type="pres">
      <dgm:prSet presAssocID="{A91A2AC7-45FE-44EC-B82A-9F11BFFB39B9}" presName="Name0" presStyleCnt="0">
        <dgm:presLayoutVars>
          <dgm:dir/>
          <dgm:resizeHandles val="exact"/>
        </dgm:presLayoutVars>
      </dgm:prSet>
      <dgm:spPr/>
    </dgm:pt>
    <dgm:pt modelId="{D1AC53A0-56C2-4959-9A6F-B3F82294193E}" type="pres">
      <dgm:prSet presAssocID="{C6F3B940-899C-4800-8AE7-E21598B5C63E}" presName="node" presStyleLbl="node1" presStyleIdx="0" presStyleCnt="7" custLinFactNeighborX="4006" custLinFactNeighborY="10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1A75C-B7B6-4059-BD87-1B17B1971AA4}" type="pres">
      <dgm:prSet presAssocID="{0DC143F0-D2AE-49E1-A31C-A8DC41CB3ECB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1B9BFE30-03FE-4A2D-8F09-EBB03173C264}" type="pres">
      <dgm:prSet presAssocID="{0DC143F0-D2AE-49E1-A31C-A8DC41CB3ECB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2F4C3782-7FFA-4498-BB91-AB0EE32D72D3}" type="pres">
      <dgm:prSet presAssocID="{BB0C6D5D-1E35-4657-A26B-622C438F338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931D2F-9FA1-445A-9FD4-AEFCAEAAB98B}" type="pres">
      <dgm:prSet presAssocID="{1563BFC4-5E14-4BB1-9B39-A10B9510EE74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A91C5FBE-BEC9-41F4-A489-26B35BB19ADE}" type="pres">
      <dgm:prSet presAssocID="{1563BFC4-5E14-4BB1-9B39-A10B9510EE74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AE32917A-AE2C-4B4E-8340-4020C3A50209}" type="pres">
      <dgm:prSet presAssocID="{66A3FB92-FB3A-4CB4-98A4-65D677A2333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EA75EB-9F31-473A-8B5F-5177BF901E4E}" type="pres">
      <dgm:prSet presAssocID="{6A39B28B-053E-435D-934C-0DD3203A300B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658D0EF1-2C4C-4C02-940A-D34D400E6F19}" type="pres">
      <dgm:prSet presAssocID="{6A39B28B-053E-435D-934C-0DD3203A300B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9D09D396-E4DB-40AF-80A5-B12BD4A3C149}" type="pres">
      <dgm:prSet presAssocID="{C8A1445C-5E8E-4EB7-BA4C-C4D0B1AFAC2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02753B-D90B-4A35-9C5B-0FBA186154D9}" type="pres">
      <dgm:prSet presAssocID="{88167E0F-BF43-4637-962C-F1A5C21C9615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E9F793F2-9B63-4E50-A962-4E0904697675}" type="pres">
      <dgm:prSet presAssocID="{88167E0F-BF43-4637-962C-F1A5C21C9615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7CE3067A-A428-4AA7-B97B-4E641BA618EE}" type="pres">
      <dgm:prSet presAssocID="{60EF6F37-5F37-4F68-8A90-B6531AB1262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9A27EC-3E79-4D89-B30B-9D9CE97115A7}" type="pres">
      <dgm:prSet presAssocID="{713805D7-262D-46C4-AFC7-76FABD1ED1EE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662B327C-276D-4B62-8371-9BCA5658E991}" type="pres">
      <dgm:prSet presAssocID="{713805D7-262D-46C4-AFC7-76FABD1ED1EE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A7841D3C-56F5-4956-B158-C58FAC2E86CB}" type="pres">
      <dgm:prSet presAssocID="{A8FA5893-13C6-468D-8F59-64F69F74011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078793-F08E-4B5B-A33D-0E3054DF429C}" type="pres">
      <dgm:prSet presAssocID="{DC94FC1D-0F1C-46DF-80B8-0EFCE5F879B0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B16D9320-06D8-4B2A-A05F-2D487F2A884A}" type="pres">
      <dgm:prSet presAssocID="{DC94FC1D-0F1C-46DF-80B8-0EFCE5F879B0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22EDB606-CB6F-4995-B0CF-A65BAF009EBE}" type="pres">
      <dgm:prSet presAssocID="{EC17C60C-02C6-4D6D-9C64-F7CD57CD7AC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11FFA9-83E0-4D26-BE15-D38917EC158F}" type="presOf" srcId="{1563BFC4-5E14-4BB1-9B39-A10B9510EE74}" destId="{ED931D2F-9FA1-445A-9FD4-AEFCAEAAB98B}" srcOrd="0" destOrd="0" presId="urn:microsoft.com/office/officeart/2005/8/layout/process1"/>
    <dgm:cxn modelId="{3A892392-DC3A-4702-ABDC-6673FDCE2000}" srcId="{A91A2AC7-45FE-44EC-B82A-9F11BFFB39B9}" destId="{60EF6F37-5F37-4F68-8A90-B6531AB12628}" srcOrd="4" destOrd="0" parTransId="{9C1B0D0D-62D2-436C-9A03-DF25C12777DC}" sibTransId="{713805D7-262D-46C4-AFC7-76FABD1ED1EE}"/>
    <dgm:cxn modelId="{BD1627D3-28F0-4465-B596-598E73B6F04B}" srcId="{A91A2AC7-45FE-44EC-B82A-9F11BFFB39B9}" destId="{C8A1445C-5E8E-4EB7-BA4C-C4D0B1AFAC2E}" srcOrd="3" destOrd="0" parTransId="{03785AEE-E272-470F-9C9A-1347FBAE949C}" sibTransId="{88167E0F-BF43-4637-962C-F1A5C21C9615}"/>
    <dgm:cxn modelId="{E9A59352-0624-48D9-BC76-A98E221B07DE}" type="presOf" srcId="{713805D7-262D-46C4-AFC7-76FABD1ED1EE}" destId="{7E9A27EC-3E79-4D89-B30B-9D9CE97115A7}" srcOrd="0" destOrd="0" presId="urn:microsoft.com/office/officeart/2005/8/layout/process1"/>
    <dgm:cxn modelId="{43B12C2D-206B-413F-8EE3-B67884FA68C8}" type="presOf" srcId="{C8A1445C-5E8E-4EB7-BA4C-C4D0B1AFAC2E}" destId="{9D09D396-E4DB-40AF-80A5-B12BD4A3C149}" srcOrd="0" destOrd="0" presId="urn:microsoft.com/office/officeart/2005/8/layout/process1"/>
    <dgm:cxn modelId="{A6851588-0267-48A8-85CF-7D2E3F3CCFA2}" type="presOf" srcId="{713805D7-262D-46C4-AFC7-76FABD1ED1EE}" destId="{662B327C-276D-4B62-8371-9BCA5658E991}" srcOrd="1" destOrd="0" presId="urn:microsoft.com/office/officeart/2005/8/layout/process1"/>
    <dgm:cxn modelId="{25F3B2C6-4AC0-4104-B8A1-12C9F973DDEF}" type="presOf" srcId="{0DC143F0-D2AE-49E1-A31C-A8DC41CB3ECB}" destId="{1B9BFE30-03FE-4A2D-8F09-EBB03173C264}" srcOrd="1" destOrd="0" presId="urn:microsoft.com/office/officeart/2005/8/layout/process1"/>
    <dgm:cxn modelId="{F55F2FAD-9062-4BD8-AD33-8FF1582EEACE}" type="presOf" srcId="{A91A2AC7-45FE-44EC-B82A-9F11BFFB39B9}" destId="{B6E2231A-C9B2-4E53-9FCB-A0EF233E9246}" srcOrd="0" destOrd="0" presId="urn:microsoft.com/office/officeart/2005/8/layout/process1"/>
    <dgm:cxn modelId="{3128C1D5-05B4-46F7-BA9A-DC7C6771DB05}" type="presOf" srcId="{C6F3B940-899C-4800-8AE7-E21598B5C63E}" destId="{D1AC53A0-56C2-4959-9A6F-B3F82294193E}" srcOrd="0" destOrd="0" presId="urn:microsoft.com/office/officeart/2005/8/layout/process1"/>
    <dgm:cxn modelId="{C82A6037-1C50-4F07-A715-908D582038D7}" srcId="{A91A2AC7-45FE-44EC-B82A-9F11BFFB39B9}" destId="{A8FA5893-13C6-468D-8F59-64F69F74011F}" srcOrd="5" destOrd="0" parTransId="{B9049AFE-FC12-430E-8BE6-779000D28DA1}" sibTransId="{DC94FC1D-0F1C-46DF-80B8-0EFCE5F879B0}"/>
    <dgm:cxn modelId="{E42AB29C-A907-4A17-B8D0-ACD8540FA3E6}" type="presOf" srcId="{88167E0F-BF43-4637-962C-F1A5C21C9615}" destId="{E9F793F2-9B63-4E50-A962-4E0904697675}" srcOrd="1" destOrd="0" presId="urn:microsoft.com/office/officeart/2005/8/layout/process1"/>
    <dgm:cxn modelId="{D24F8E20-1DE5-422C-8E21-D4ED0B3379AE}" srcId="{A91A2AC7-45FE-44EC-B82A-9F11BFFB39B9}" destId="{66A3FB92-FB3A-4CB4-98A4-65D677A2333A}" srcOrd="2" destOrd="0" parTransId="{68D935EF-7146-40CC-9E88-82342744DC24}" sibTransId="{6A39B28B-053E-435D-934C-0DD3203A300B}"/>
    <dgm:cxn modelId="{BBF12EAF-45D6-464B-BFD3-EA3E663AE10D}" srcId="{A91A2AC7-45FE-44EC-B82A-9F11BFFB39B9}" destId="{BB0C6D5D-1E35-4657-A26B-622C438F3385}" srcOrd="1" destOrd="0" parTransId="{1C60C1BC-B09D-4C93-8130-18922A9C9C2F}" sibTransId="{1563BFC4-5E14-4BB1-9B39-A10B9510EE74}"/>
    <dgm:cxn modelId="{8A727A7F-03A8-4675-A1AF-CE4F8A95E14E}" type="presOf" srcId="{6A39B28B-053E-435D-934C-0DD3203A300B}" destId="{658D0EF1-2C4C-4C02-940A-D34D400E6F19}" srcOrd="1" destOrd="0" presId="urn:microsoft.com/office/officeart/2005/8/layout/process1"/>
    <dgm:cxn modelId="{C87B8C0B-3561-4BA9-AC1C-1BAC19FD6FC7}" type="presOf" srcId="{6A39B28B-053E-435D-934C-0DD3203A300B}" destId="{85EA75EB-9F31-473A-8B5F-5177BF901E4E}" srcOrd="0" destOrd="0" presId="urn:microsoft.com/office/officeart/2005/8/layout/process1"/>
    <dgm:cxn modelId="{DAAE199C-5DFB-4CDC-A4AE-361B13639D05}" type="presOf" srcId="{88167E0F-BF43-4637-962C-F1A5C21C9615}" destId="{8302753B-D90B-4A35-9C5B-0FBA186154D9}" srcOrd="0" destOrd="0" presId="urn:microsoft.com/office/officeart/2005/8/layout/process1"/>
    <dgm:cxn modelId="{4F259669-D7E1-4DAF-BA9A-AF06DDF3C5BC}" srcId="{A91A2AC7-45FE-44EC-B82A-9F11BFFB39B9}" destId="{EC17C60C-02C6-4D6D-9C64-F7CD57CD7AC2}" srcOrd="6" destOrd="0" parTransId="{FAF317FF-62C3-4801-BBE4-06B4B4232976}" sibTransId="{DCADFEEF-73EB-40AB-A88E-BE9BA11DDCDF}"/>
    <dgm:cxn modelId="{0ACC6993-15C5-4B91-B954-3102340751D5}" type="presOf" srcId="{DC94FC1D-0F1C-46DF-80B8-0EFCE5F879B0}" destId="{B16D9320-06D8-4B2A-A05F-2D487F2A884A}" srcOrd="1" destOrd="0" presId="urn:microsoft.com/office/officeart/2005/8/layout/process1"/>
    <dgm:cxn modelId="{D6B4DA30-B665-44D8-990B-E3551998607D}" srcId="{A91A2AC7-45FE-44EC-B82A-9F11BFFB39B9}" destId="{C6F3B940-899C-4800-8AE7-E21598B5C63E}" srcOrd="0" destOrd="0" parTransId="{28F460D3-F307-4BC6-815A-27188F32E2DC}" sibTransId="{0DC143F0-D2AE-49E1-A31C-A8DC41CB3ECB}"/>
    <dgm:cxn modelId="{6F11B9AD-D409-44F0-8888-5873316E893F}" type="presOf" srcId="{66A3FB92-FB3A-4CB4-98A4-65D677A2333A}" destId="{AE32917A-AE2C-4B4E-8340-4020C3A50209}" srcOrd="0" destOrd="0" presId="urn:microsoft.com/office/officeart/2005/8/layout/process1"/>
    <dgm:cxn modelId="{3B160B00-8B97-467B-845D-741D503FDCFC}" type="presOf" srcId="{EC17C60C-02C6-4D6D-9C64-F7CD57CD7AC2}" destId="{22EDB606-CB6F-4995-B0CF-A65BAF009EBE}" srcOrd="0" destOrd="0" presId="urn:microsoft.com/office/officeart/2005/8/layout/process1"/>
    <dgm:cxn modelId="{D00C0982-4D4C-4E13-A709-D3BF3309F552}" type="presOf" srcId="{A8FA5893-13C6-468D-8F59-64F69F74011F}" destId="{A7841D3C-56F5-4956-B158-C58FAC2E86CB}" srcOrd="0" destOrd="0" presId="urn:microsoft.com/office/officeart/2005/8/layout/process1"/>
    <dgm:cxn modelId="{2088105C-E662-48F4-B333-196FDB8E2251}" type="presOf" srcId="{0DC143F0-D2AE-49E1-A31C-A8DC41CB3ECB}" destId="{1BA1A75C-B7B6-4059-BD87-1B17B1971AA4}" srcOrd="0" destOrd="0" presId="urn:microsoft.com/office/officeart/2005/8/layout/process1"/>
    <dgm:cxn modelId="{7187E593-E4A6-41C6-AF6A-D4704740F82F}" type="presOf" srcId="{DC94FC1D-0F1C-46DF-80B8-0EFCE5F879B0}" destId="{67078793-F08E-4B5B-A33D-0E3054DF429C}" srcOrd="0" destOrd="0" presId="urn:microsoft.com/office/officeart/2005/8/layout/process1"/>
    <dgm:cxn modelId="{36ADF05C-0F4E-45D7-B584-C15FF131C3E6}" type="presOf" srcId="{1563BFC4-5E14-4BB1-9B39-A10B9510EE74}" destId="{A91C5FBE-BEC9-41F4-A489-26B35BB19ADE}" srcOrd="1" destOrd="0" presId="urn:microsoft.com/office/officeart/2005/8/layout/process1"/>
    <dgm:cxn modelId="{8147AB5E-D347-4E8D-B8B1-D266581FEE89}" type="presOf" srcId="{BB0C6D5D-1E35-4657-A26B-622C438F3385}" destId="{2F4C3782-7FFA-4498-BB91-AB0EE32D72D3}" srcOrd="0" destOrd="0" presId="urn:microsoft.com/office/officeart/2005/8/layout/process1"/>
    <dgm:cxn modelId="{7189B572-943B-4D54-ADE7-CD566948702D}" type="presOf" srcId="{60EF6F37-5F37-4F68-8A90-B6531AB12628}" destId="{7CE3067A-A428-4AA7-B97B-4E641BA618EE}" srcOrd="0" destOrd="0" presId="urn:microsoft.com/office/officeart/2005/8/layout/process1"/>
    <dgm:cxn modelId="{A4E92456-81B1-4134-8D60-75441CE61200}" type="presParOf" srcId="{B6E2231A-C9B2-4E53-9FCB-A0EF233E9246}" destId="{D1AC53A0-56C2-4959-9A6F-B3F82294193E}" srcOrd="0" destOrd="0" presId="urn:microsoft.com/office/officeart/2005/8/layout/process1"/>
    <dgm:cxn modelId="{FF5048E2-F585-4EE5-AF82-90E8BE4B6815}" type="presParOf" srcId="{B6E2231A-C9B2-4E53-9FCB-A0EF233E9246}" destId="{1BA1A75C-B7B6-4059-BD87-1B17B1971AA4}" srcOrd="1" destOrd="0" presId="urn:microsoft.com/office/officeart/2005/8/layout/process1"/>
    <dgm:cxn modelId="{C818F5BF-F8C3-4F85-BC4D-E9AE97257877}" type="presParOf" srcId="{1BA1A75C-B7B6-4059-BD87-1B17B1971AA4}" destId="{1B9BFE30-03FE-4A2D-8F09-EBB03173C264}" srcOrd="0" destOrd="0" presId="urn:microsoft.com/office/officeart/2005/8/layout/process1"/>
    <dgm:cxn modelId="{2613D275-6A48-4909-BB36-3E2723FADFA7}" type="presParOf" srcId="{B6E2231A-C9B2-4E53-9FCB-A0EF233E9246}" destId="{2F4C3782-7FFA-4498-BB91-AB0EE32D72D3}" srcOrd="2" destOrd="0" presId="urn:microsoft.com/office/officeart/2005/8/layout/process1"/>
    <dgm:cxn modelId="{7F3EE618-6B9C-4A81-80F9-AF87164C1E50}" type="presParOf" srcId="{B6E2231A-C9B2-4E53-9FCB-A0EF233E9246}" destId="{ED931D2F-9FA1-445A-9FD4-AEFCAEAAB98B}" srcOrd="3" destOrd="0" presId="urn:microsoft.com/office/officeart/2005/8/layout/process1"/>
    <dgm:cxn modelId="{5F17BCE0-46E9-4C16-8B60-B006EFFAF36C}" type="presParOf" srcId="{ED931D2F-9FA1-445A-9FD4-AEFCAEAAB98B}" destId="{A91C5FBE-BEC9-41F4-A489-26B35BB19ADE}" srcOrd="0" destOrd="0" presId="urn:microsoft.com/office/officeart/2005/8/layout/process1"/>
    <dgm:cxn modelId="{5985F409-454E-4878-82E8-AA2BC6FD6F8F}" type="presParOf" srcId="{B6E2231A-C9B2-4E53-9FCB-A0EF233E9246}" destId="{AE32917A-AE2C-4B4E-8340-4020C3A50209}" srcOrd="4" destOrd="0" presId="urn:microsoft.com/office/officeart/2005/8/layout/process1"/>
    <dgm:cxn modelId="{149F4C7D-B2BB-45C7-B7F6-1CF04935DF44}" type="presParOf" srcId="{B6E2231A-C9B2-4E53-9FCB-A0EF233E9246}" destId="{85EA75EB-9F31-473A-8B5F-5177BF901E4E}" srcOrd="5" destOrd="0" presId="urn:microsoft.com/office/officeart/2005/8/layout/process1"/>
    <dgm:cxn modelId="{74629D5F-97F0-4DFB-BB25-14BE06546A31}" type="presParOf" srcId="{85EA75EB-9F31-473A-8B5F-5177BF901E4E}" destId="{658D0EF1-2C4C-4C02-940A-D34D400E6F19}" srcOrd="0" destOrd="0" presId="urn:microsoft.com/office/officeart/2005/8/layout/process1"/>
    <dgm:cxn modelId="{EA96C542-04F2-437D-8464-D7F73B0CBD7C}" type="presParOf" srcId="{B6E2231A-C9B2-4E53-9FCB-A0EF233E9246}" destId="{9D09D396-E4DB-40AF-80A5-B12BD4A3C149}" srcOrd="6" destOrd="0" presId="urn:microsoft.com/office/officeart/2005/8/layout/process1"/>
    <dgm:cxn modelId="{F1AA9247-43EE-4A99-A0B6-F78ED0869C7B}" type="presParOf" srcId="{B6E2231A-C9B2-4E53-9FCB-A0EF233E9246}" destId="{8302753B-D90B-4A35-9C5B-0FBA186154D9}" srcOrd="7" destOrd="0" presId="urn:microsoft.com/office/officeart/2005/8/layout/process1"/>
    <dgm:cxn modelId="{7EF3E3DC-C6E9-430E-B24D-6DE3EACE589F}" type="presParOf" srcId="{8302753B-D90B-4A35-9C5B-0FBA186154D9}" destId="{E9F793F2-9B63-4E50-A962-4E0904697675}" srcOrd="0" destOrd="0" presId="urn:microsoft.com/office/officeart/2005/8/layout/process1"/>
    <dgm:cxn modelId="{D4C9D085-4835-48FF-B085-C63427B8076E}" type="presParOf" srcId="{B6E2231A-C9B2-4E53-9FCB-A0EF233E9246}" destId="{7CE3067A-A428-4AA7-B97B-4E641BA618EE}" srcOrd="8" destOrd="0" presId="urn:microsoft.com/office/officeart/2005/8/layout/process1"/>
    <dgm:cxn modelId="{FCFEA626-4545-438F-96BF-A8B743AB2496}" type="presParOf" srcId="{B6E2231A-C9B2-4E53-9FCB-A0EF233E9246}" destId="{7E9A27EC-3E79-4D89-B30B-9D9CE97115A7}" srcOrd="9" destOrd="0" presId="urn:microsoft.com/office/officeart/2005/8/layout/process1"/>
    <dgm:cxn modelId="{79A8454A-FA1C-4D67-95A2-7B07033F0E46}" type="presParOf" srcId="{7E9A27EC-3E79-4D89-B30B-9D9CE97115A7}" destId="{662B327C-276D-4B62-8371-9BCA5658E991}" srcOrd="0" destOrd="0" presId="urn:microsoft.com/office/officeart/2005/8/layout/process1"/>
    <dgm:cxn modelId="{AF543F86-F549-451F-968B-1DD13CDDB1E1}" type="presParOf" srcId="{B6E2231A-C9B2-4E53-9FCB-A0EF233E9246}" destId="{A7841D3C-56F5-4956-B158-C58FAC2E86CB}" srcOrd="10" destOrd="0" presId="urn:microsoft.com/office/officeart/2005/8/layout/process1"/>
    <dgm:cxn modelId="{7E37945B-619F-4C23-BB43-F059DCC76B68}" type="presParOf" srcId="{B6E2231A-C9B2-4E53-9FCB-A0EF233E9246}" destId="{67078793-F08E-4B5B-A33D-0E3054DF429C}" srcOrd="11" destOrd="0" presId="urn:microsoft.com/office/officeart/2005/8/layout/process1"/>
    <dgm:cxn modelId="{A260516D-2C6E-45BA-A272-CE1FEA407A88}" type="presParOf" srcId="{67078793-F08E-4B5B-A33D-0E3054DF429C}" destId="{B16D9320-06D8-4B2A-A05F-2D487F2A884A}" srcOrd="0" destOrd="0" presId="urn:microsoft.com/office/officeart/2005/8/layout/process1"/>
    <dgm:cxn modelId="{3C930581-5638-4F9C-932E-C010E9A71AE3}" type="presParOf" srcId="{B6E2231A-C9B2-4E53-9FCB-A0EF233E9246}" destId="{22EDB606-CB6F-4995-B0CF-A65BAF009EBE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0C3934-ED65-40E2-B0C6-B63FA03A46F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1C7FDFA-10AA-40A3-ACA3-A0168BDA55E3}">
      <dgm:prSet phldrT="[文字]"/>
      <dgm:spPr/>
      <dgm:t>
        <a:bodyPr/>
        <a:lstStyle/>
        <a:p>
          <a:r>
            <a:rPr lang="zh-TW" altLang="en-US">
              <a:solidFill>
                <a:sysClr val="windowText" lastClr="000000"/>
              </a:solidFill>
            </a:rPr>
            <a:t>暖身活動</a:t>
          </a:r>
        </a:p>
      </dgm:t>
    </dgm:pt>
    <dgm:pt modelId="{29544928-5687-42E1-80BF-4CB562155FEB}" type="parTrans" cxnId="{5A49A6F0-ACE7-4D90-9F6D-D7739DC26D2C}">
      <dgm:prSet/>
      <dgm:spPr/>
      <dgm:t>
        <a:bodyPr/>
        <a:lstStyle/>
        <a:p>
          <a:endParaRPr lang="zh-TW" altLang="en-US"/>
        </a:p>
      </dgm:t>
    </dgm:pt>
    <dgm:pt modelId="{48AEC55C-6872-4689-B51B-80C44E23CDCB}" type="sibTrans" cxnId="{5A49A6F0-ACE7-4D90-9F6D-D7739DC26D2C}">
      <dgm:prSet/>
      <dgm:spPr/>
      <dgm:t>
        <a:bodyPr/>
        <a:lstStyle/>
        <a:p>
          <a:endParaRPr lang="zh-TW" altLang="en-US"/>
        </a:p>
      </dgm:t>
    </dgm:pt>
    <dgm:pt modelId="{2DCA5647-B4BE-498E-8E54-52DA6D73BCA4}">
      <dgm:prSet phldrT="[文字]"/>
      <dgm:spPr/>
      <dgm:t>
        <a:bodyPr/>
        <a:lstStyle/>
        <a:p>
          <a:r>
            <a:rPr lang="zh-TW" altLang="en-US"/>
            <a:t>進入故事情境之前導活動</a:t>
          </a:r>
        </a:p>
      </dgm:t>
    </dgm:pt>
    <dgm:pt modelId="{02872776-62E3-4227-9E8E-6F3B7EE36F4F}" type="parTrans" cxnId="{66DD98A0-B719-42CD-A5FB-C775F9CC2956}">
      <dgm:prSet/>
      <dgm:spPr/>
      <dgm:t>
        <a:bodyPr/>
        <a:lstStyle/>
        <a:p>
          <a:endParaRPr lang="zh-TW" altLang="en-US"/>
        </a:p>
      </dgm:t>
    </dgm:pt>
    <dgm:pt modelId="{7EC9E493-7D9B-4692-9812-3FDB71D63E2D}" type="sibTrans" cxnId="{66DD98A0-B719-42CD-A5FB-C775F9CC2956}">
      <dgm:prSet/>
      <dgm:spPr/>
      <dgm:t>
        <a:bodyPr/>
        <a:lstStyle/>
        <a:p>
          <a:endParaRPr lang="zh-TW" altLang="en-US"/>
        </a:p>
      </dgm:t>
    </dgm:pt>
    <dgm:pt modelId="{CBD75259-9D6D-4374-94FE-E45972EF6650}">
      <dgm:prSet phldrT="[文字]"/>
      <dgm:spPr/>
      <dgm:t>
        <a:bodyPr/>
        <a:lstStyle/>
        <a:p>
          <a:r>
            <a:rPr lang="zh-TW" altLang="en-US"/>
            <a:t>目的在為之後的戲劇活動做準備</a:t>
          </a:r>
        </a:p>
      </dgm:t>
    </dgm:pt>
    <dgm:pt modelId="{E2B6575D-DCB6-4745-B286-D98C57BFABA7}" type="parTrans" cxnId="{5EA11E2A-63BD-47DB-A5CD-15AA84D50595}">
      <dgm:prSet/>
      <dgm:spPr/>
      <dgm:t>
        <a:bodyPr/>
        <a:lstStyle/>
        <a:p>
          <a:endParaRPr lang="zh-TW" altLang="en-US"/>
        </a:p>
      </dgm:t>
    </dgm:pt>
    <dgm:pt modelId="{F5BBEDFE-8413-4052-AF68-3237D726CEB8}" type="sibTrans" cxnId="{5EA11E2A-63BD-47DB-A5CD-15AA84D50595}">
      <dgm:prSet/>
      <dgm:spPr/>
      <dgm:t>
        <a:bodyPr/>
        <a:lstStyle/>
        <a:p>
          <a:endParaRPr lang="zh-TW" altLang="en-US"/>
        </a:p>
      </dgm:t>
    </dgm:pt>
    <dgm:pt modelId="{96A56F44-B8B5-4BAD-8EC7-1A6D7DE08627}">
      <dgm:prSet phldrT="[文字]"/>
      <dgm:spPr/>
      <dgm:t>
        <a:bodyPr/>
        <a:lstStyle/>
        <a:p>
          <a:r>
            <a:rPr lang="zh-TW" altLang="en-US">
              <a:solidFill>
                <a:sysClr val="windowText" lastClr="000000"/>
              </a:solidFill>
            </a:rPr>
            <a:t>發展活動</a:t>
          </a:r>
        </a:p>
      </dgm:t>
    </dgm:pt>
    <dgm:pt modelId="{BC8DD533-C1C1-41F1-A6AB-E8D089CA1563}" type="parTrans" cxnId="{AE6D9A04-6073-4345-832E-2540F637D1D7}">
      <dgm:prSet/>
      <dgm:spPr/>
      <dgm:t>
        <a:bodyPr/>
        <a:lstStyle/>
        <a:p>
          <a:endParaRPr lang="zh-TW" altLang="en-US"/>
        </a:p>
      </dgm:t>
    </dgm:pt>
    <dgm:pt modelId="{AF21D235-BC0C-4997-A8D9-18FC3ACC569E}" type="sibTrans" cxnId="{AE6D9A04-6073-4345-832E-2540F637D1D7}">
      <dgm:prSet/>
      <dgm:spPr/>
      <dgm:t>
        <a:bodyPr/>
        <a:lstStyle/>
        <a:p>
          <a:endParaRPr lang="zh-TW" altLang="en-US"/>
        </a:p>
      </dgm:t>
    </dgm:pt>
    <dgm:pt modelId="{A986C7E2-2AB8-476C-8843-553965DB2350}">
      <dgm:prSet phldrT="[文字]"/>
      <dgm:spPr/>
      <dgm:t>
        <a:bodyPr/>
        <a:lstStyle/>
        <a:p>
          <a:r>
            <a:rPr lang="zh-TW" altLang="en-US"/>
            <a:t>針對焦點問題發展之戲劇活動</a:t>
          </a:r>
        </a:p>
      </dgm:t>
    </dgm:pt>
    <dgm:pt modelId="{CD4E8BBF-8CC5-4254-BD63-A2404785B080}" type="parTrans" cxnId="{B1DFE6D9-1153-41C6-A155-5157BAF92DF7}">
      <dgm:prSet/>
      <dgm:spPr/>
      <dgm:t>
        <a:bodyPr/>
        <a:lstStyle/>
        <a:p>
          <a:endParaRPr lang="zh-TW" altLang="en-US"/>
        </a:p>
      </dgm:t>
    </dgm:pt>
    <dgm:pt modelId="{5AB6C2C2-57FB-42A2-9BB4-B932FC63387C}" type="sibTrans" cxnId="{B1DFE6D9-1153-41C6-A155-5157BAF92DF7}">
      <dgm:prSet/>
      <dgm:spPr/>
      <dgm:t>
        <a:bodyPr/>
        <a:lstStyle/>
        <a:p>
          <a:endParaRPr lang="zh-TW" altLang="en-US"/>
        </a:p>
      </dgm:t>
    </dgm:pt>
    <dgm:pt modelId="{4C2D1687-8838-483F-9973-82E0CDD697B0}">
      <dgm:prSet phldrT="[文字]"/>
      <dgm:spPr/>
      <dgm:t>
        <a:bodyPr/>
        <a:lstStyle/>
        <a:p>
          <a:r>
            <a:rPr lang="zh-TW" altLang="en-US"/>
            <a:t>包含衝突</a:t>
          </a:r>
          <a:r>
            <a:rPr lang="en-US"/>
            <a:t>(</a:t>
          </a:r>
          <a:r>
            <a:rPr lang="zh-TW" altLang="en-US"/>
            <a:t>問題</a:t>
          </a:r>
          <a:r>
            <a:rPr lang="en-US"/>
            <a:t>)</a:t>
          </a:r>
          <a:r>
            <a:rPr lang="zh-TW" altLang="en-US"/>
            <a:t>的發生、困境與角色的投射等</a:t>
          </a:r>
        </a:p>
      </dgm:t>
    </dgm:pt>
    <dgm:pt modelId="{FD784250-50FA-43C3-A4F4-B7C187BFC47E}" type="parTrans" cxnId="{2D9E1E3D-B261-4F6D-8E73-2CFE7064D979}">
      <dgm:prSet/>
      <dgm:spPr/>
      <dgm:t>
        <a:bodyPr/>
        <a:lstStyle/>
        <a:p>
          <a:endParaRPr lang="zh-TW" altLang="en-US"/>
        </a:p>
      </dgm:t>
    </dgm:pt>
    <dgm:pt modelId="{A5697AF4-BB05-4394-B20E-EF69A8F3E457}" type="sibTrans" cxnId="{2D9E1E3D-B261-4F6D-8E73-2CFE7064D979}">
      <dgm:prSet/>
      <dgm:spPr/>
      <dgm:t>
        <a:bodyPr/>
        <a:lstStyle/>
        <a:p>
          <a:endParaRPr lang="zh-TW" altLang="en-US"/>
        </a:p>
      </dgm:t>
    </dgm:pt>
    <dgm:pt modelId="{2FC2BB1D-DB61-4838-8171-BB419C3DAE5A}">
      <dgm:prSet phldrT="[文字]"/>
      <dgm:spPr/>
      <dgm:t>
        <a:bodyPr/>
        <a:lstStyle/>
        <a:p>
          <a:r>
            <a:rPr lang="zh-TW" altLang="en-US">
              <a:solidFill>
                <a:sysClr val="windowText" lastClr="000000"/>
              </a:solidFill>
            </a:rPr>
            <a:t>綜合活動</a:t>
          </a:r>
        </a:p>
      </dgm:t>
    </dgm:pt>
    <dgm:pt modelId="{A96F0A7E-B2D0-43BA-9D16-AB25EF037793}" type="parTrans" cxnId="{B94D9C13-FD01-4525-943E-14C1A4A9420E}">
      <dgm:prSet/>
      <dgm:spPr/>
      <dgm:t>
        <a:bodyPr/>
        <a:lstStyle/>
        <a:p>
          <a:endParaRPr lang="zh-TW" altLang="en-US"/>
        </a:p>
      </dgm:t>
    </dgm:pt>
    <dgm:pt modelId="{EE91717E-EBB2-47F9-B69F-5C4B9493D7A4}" type="sibTrans" cxnId="{B94D9C13-FD01-4525-943E-14C1A4A9420E}">
      <dgm:prSet/>
      <dgm:spPr/>
      <dgm:t>
        <a:bodyPr/>
        <a:lstStyle/>
        <a:p>
          <a:endParaRPr lang="zh-TW" altLang="en-US"/>
        </a:p>
      </dgm:t>
    </dgm:pt>
    <dgm:pt modelId="{DB1C8263-C3EE-40A4-871E-17BE8BBE886C}">
      <dgm:prSet phldrT="[文字]"/>
      <dgm:spPr/>
      <dgm:t>
        <a:bodyPr/>
        <a:lstStyle/>
        <a:p>
          <a:r>
            <a:rPr lang="zh-TW" altLang="en-US"/>
            <a:t>以解決問題為導向的思考與模擬呈現，包含實際操作與戲劇演出等方式</a:t>
          </a:r>
        </a:p>
      </dgm:t>
    </dgm:pt>
    <dgm:pt modelId="{A3584A89-A0E8-4D72-BA6E-83C84E6BBDBE}" type="parTrans" cxnId="{ACEC799F-3936-4227-9268-A8FB1EF2E7E7}">
      <dgm:prSet/>
      <dgm:spPr/>
      <dgm:t>
        <a:bodyPr/>
        <a:lstStyle/>
        <a:p>
          <a:endParaRPr lang="zh-TW" altLang="en-US"/>
        </a:p>
      </dgm:t>
    </dgm:pt>
    <dgm:pt modelId="{211CDA97-CE7C-4F3E-9962-FF31A6A9875C}" type="sibTrans" cxnId="{ACEC799F-3936-4227-9268-A8FB1EF2E7E7}">
      <dgm:prSet/>
      <dgm:spPr/>
      <dgm:t>
        <a:bodyPr/>
        <a:lstStyle/>
        <a:p>
          <a:endParaRPr lang="zh-TW" altLang="en-US"/>
        </a:p>
      </dgm:t>
    </dgm:pt>
    <dgm:pt modelId="{278E01E2-34CA-49F6-9F43-D51971F65BAB}">
      <dgm:prSet phldrT="[文字]"/>
      <dgm:spPr/>
      <dgm:t>
        <a:bodyPr/>
        <a:lstStyle/>
        <a:p>
          <a:r>
            <a:rPr lang="zh-TW" altLang="en-US"/>
            <a:t>反思、討論與回饋</a:t>
          </a:r>
        </a:p>
      </dgm:t>
    </dgm:pt>
    <dgm:pt modelId="{E075DBCC-827B-42D4-8301-545434DE0C97}" type="parTrans" cxnId="{DA85EFD0-088A-427C-8F14-EF056E4EC1B8}">
      <dgm:prSet/>
      <dgm:spPr/>
      <dgm:t>
        <a:bodyPr/>
        <a:lstStyle/>
        <a:p>
          <a:endParaRPr lang="zh-TW" altLang="en-US"/>
        </a:p>
      </dgm:t>
    </dgm:pt>
    <dgm:pt modelId="{B772AC8F-B691-404B-AB19-7DA697B29BA3}" type="sibTrans" cxnId="{DA85EFD0-088A-427C-8F14-EF056E4EC1B8}">
      <dgm:prSet/>
      <dgm:spPr/>
      <dgm:t>
        <a:bodyPr/>
        <a:lstStyle/>
        <a:p>
          <a:endParaRPr lang="zh-TW" altLang="en-US"/>
        </a:p>
      </dgm:t>
    </dgm:pt>
    <dgm:pt modelId="{E1FE4A49-63F9-4E5C-BF5F-AAB1AC3F5230}">
      <dgm:prSet/>
      <dgm:spPr/>
      <dgm:t>
        <a:bodyPr/>
        <a:lstStyle/>
        <a:p>
          <a:r>
            <a:rPr lang="zh-TW" altLang="en-US">
              <a:solidFill>
                <a:srgbClr val="FF0000"/>
              </a:solidFill>
            </a:rPr>
            <a:t>延伸活動</a:t>
          </a:r>
        </a:p>
      </dgm:t>
    </dgm:pt>
    <dgm:pt modelId="{6FE65926-AB42-40CC-B374-B05316E5CB06}" type="parTrans" cxnId="{C22638F3-3EB2-43C3-97B8-62CD5EE51098}">
      <dgm:prSet/>
      <dgm:spPr/>
      <dgm:t>
        <a:bodyPr/>
        <a:lstStyle/>
        <a:p>
          <a:endParaRPr lang="zh-TW" altLang="en-US"/>
        </a:p>
      </dgm:t>
    </dgm:pt>
    <dgm:pt modelId="{87537C9B-A55E-47E4-B256-AD7086B3CB43}" type="sibTrans" cxnId="{C22638F3-3EB2-43C3-97B8-62CD5EE51098}">
      <dgm:prSet/>
      <dgm:spPr/>
      <dgm:t>
        <a:bodyPr/>
        <a:lstStyle/>
        <a:p>
          <a:endParaRPr lang="zh-TW" altLang="en-US"/>
        </a:p>
      </dgm:t>
    </dgm:pt>
    <dgm:pt modelId="{BC0A3607-8364-459C-A757-BB98A3DFEC3E}">
      <dgm:prSet/>
      <dgm:spPr/>
      <dgm:t>
        <a:bodyPr/>
        <a:lstStyle/>
        <a:p>
          <a:r>
            <a:rPr lang="zh-TW" altLang="en-US"/>
            <a:t>視課程需求安排</a:t>
          </a:r>
        </a:p>
      </dgm:t>
    </dgm:pt>
    <dgm:pt modelId="{7E2D3FCC-1DE4-4A36-83B7-16975DC1C895}" type="parTrans" cxnId="{CF9CD4C3-275B-412D-B8A0-C75004A3F3DA}">
      <dgm:prSet/>
      <dgm:spPr/>
      <dgm:t>
        <a:bodyPr/>
        <a:lstStyle/>
        <a:p>
          <a:endParaRPr lang="zh-TW" altLang="en-US"/>
        </a:p>
      </dgm:t>
    </dgm:pt>
    <dgm:pt modelId="{045C587B-85EB-4CF2-A905-98FB53FEC9A8}" type="sibTrans" cxnId="{CF9CD4C3-275B-412D-B8A0-C75004A3F3DA}">
      <dgm:prSet/>
      <dgm:spPr/>
      <dgm:t>
        <a:bodyPr/>
        <a:lstStyle/>
        <a:p>
          <a:endParaRPr lang="zh-TW" altLang="en-US"/>
        </a:p>
      </dgm:t>
    </dgm:pt>
    <dgm:pt modelId="{A3E13C2B-D4EB-4BF0-B266-2A1ABEB27BDB}" type="pres">
      <dgm:prSet presAssocID="{130C3934-ED65-40E2-B0C6-B63FA03A46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3D7D6A-F723-4A6E-A9F8-C89FCF6A76CA}" type="pres">
      <dgm:prSet presAssocID="{11C7FDFA-10AA-40A3-ACA3-A0168BDA55E3}" presName="composite" presStyleCnt="0"/>
      <dgm:spPr/>
    </dgm:pt>
    <dgm:pt modelId="{D48D5B2F-269C-4519-B3AD-D54054AAADBA}" type="pres">
      <dgm:prSet presAssocID="{11C7FDFA-10AA-40A3-ACA3-A0168BDA55E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8E3B40-FB68-4B44-96FA-A5E56E3CBDCD}" type="pres">
      <dgm:prSet presAssocID="{11C7FDFA-10AA-40A3-ACA3-A0168BDA55E3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BD4F5B-EF4D-4C41-85E2-79B7CB6858E9}" type="pres">
      <dgm:prSet presAssocID="{48AEC55C-6872-4689-B51B-80C44E23CDCB}" presName="sp" presStyleCnt="0"/>
      <dgm:spPr/>
    </dgm:pt>
    <dgm:pt modelId="{FD1C121C-9D06-47BB-A906-34FB33A8CF6C}" type="pres">
      <dgm:prSet presAssocID="{96A56F44-B8B5-4BAD-8EC7-1A6D7DE08627}" presName="composite" presStyleCnt="0"/>
      <dgm:spPr/>
    </dgm:pt>
    <dgm:pt modelId="{97458C13-A456-463D-A64A-C7D948C45972}" type="pres">
      <dgm:prSet presAssocID="{96A56F44-B8B5-4BAD-8EC7-1A6D7DE0862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DCCBAB-E085-4E48-B67E-8DD4A26D4BE2}" type="pres">
      <dgm:prSet presAssocID="{96A56F44-B8B5-4BAD-8EC7-1A6D7DE0862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EC544C-339B-4B30-8F64-0E1B20FEEFC1}" type="pres">
      <dgm:prSet presAssocID="{AF21D235-BC0C-4997-A8D9-18FC3ACC569E}" presName="sp" presStyleCnt="0"/>
      <dgm:spPr/>
    </dgm:pt>
    <dgm:pt modelId="{BCED8CEE-7C12-484A-85CE-EF44A84F37F0}" type="pres">
      <dgm:prSet presAssocID="{2FC2BB1D-DB61-4838-8171-BB419C3DAE5A}" presName="composite" presStyleCnt="0"/>
      <dgm:spPr/>
    </dgm:pt>
    <dgm:pt modelId="{440A65D1-CC9C-437E-995D-422A4557CCFB}" type="pres">
      <dgm:prSet presAssocID="{2FC2BB1D-DB61-4838-8171-BB419C3DAE5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6C6562-85A2-4887-B0F7-8D8176D7FB16}" type="pres">
      <dgm:prSet presAssocID="{2FC2BB1D-DB61-4838-8171-BB419C3DAE5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34FD58-5752-4170-82D8-7CC12C7B351F}" type="pres">
      <dgm:prSet presAssocID="{EE91717E-EBB2-47F9-B69F-5C4B9493D7A4}" presName="sp" presStyleCnt="0"/>
      <dgm:spPr/>
    </dgm:pt>
    <dgm:pt modelId="{3342EDE4-E7BD-4987-B494-1DB1B36981A0}" type="pres">
      <dgm:prSet presAssocID="{E1FE4A49-63F9-4E5C-BF5F-AAB1AC3F5230}" presName="composite" presStyleCnt="0"/>
      <dgm:spPr/>
    </dgm:pt>
    <dgm:pt modelId="{244FE092-5364-473B-9680-6DE6EC922A8A}" type="pres">
      <dgm:prSet presAssocID="{E1FE4A49-63F9-4E5C-BF5F-AAB1AC3F523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FBF943-FE97-48DC-96EC-58C60102C473}" type="pres">
      <dgm:prSet presAssocID="{E1FE4A49-63F9-4E5C-BF5F-AAB1AC3F523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EC799F-3936-4227-9268-A8FB1EF2E7E7}" srcId="{2FC2BB1D-DB61-4838-8171-BB419C3DAE5A}" destId="{DB1C8263-C3EE-40A4-871E-17BE8BBE886C}" srcOrd="0" destOrd="0" parTransId="{A3584A89-A0E8-4D72-BA6E-83C84E6BBDBE}" sibTransId="{211CDA97-CE7C-4F3E-9962-FF31A6A9875C}"/>
    <dgm:cxn modelId="{DBD254F1-0B3E-4868-9ECE-C9B58792654B}" type="presOf" srcId="{BC0A3607-8364-459C-A757-BB98A3DFEC3E}" destId="{B8FBF943-FE97-48DC-96EC-58C60102C473}" srcOrd="0" destOrd="0" presId="urn:microsoft.com/office/officeart/2005/8/layout/chevron2"/>
    <dgm:cxn modelId="{DA9507AD-9384-4F2A-B282-9B81DD6E280B}" type="presOf" srcId="{DB1C8263-C3EE-40A4-871E-17BE8BBE886C}" destId="{5C6C6562-85A2-4887-B0F7-8D8176D7FB16}" srcOrd="0" destOrd="0" presId="urn:microsoft.com/office/officeart/2005/8/layout/chevron2"/>
    <dgm:cxn modelId="{AE6D9A04-6073-4345-832E-2540F637D1D7}" srcId="{130C3934-ED65-40E2-B0C6-B63FA03A46F6}" destId="{96A56F44-B8B5-4BAD-8EC7-1A6D7DE08627}" srcOrd="1" destOrd="0" parTransId="{BC8DD533-C1C1-41F1-A6AB-E8D089CA1563}" sibTransId="{AF21D235-BC0C-4997-A8D9-18FC3ACC569E}"/>
    <dgm:cxn modelId="{B94D9C13-FD01-4525-943E-14C1A4A9420E}" srcId="{130C3934-ED65-40E2-B0C6-B63FA03A46F6}" destId="{2FC2BB1D-DB61-4838-8171-BB419C3DAE5A}" srcOrd="2" destOrd="0" parTransId="{A96F0A7E-B2D0-43BA-9D16-AB25EF037793}" sibTransId="{EE91717E-EBB2-47F9-B69F-5C4B9493D7A4}"/>
    <dgm:cxn modelId="{D3512D0F-9E36-47AB-8049-5957A5289C87}" type="presOf" srcId="{2DCA5647-B4BE-498E-8E54-52DA6D73BCA4}" destId="{F68E3B40-FB68-4B44-96FA-A5E56E3CBDCD}" srcOrd="0" destOrd="0" presId="urn:microsoft.com/office/officeart/2005/8/layout/chevron2"/>
    <dgm:cxn modelId="{28CD08DC-49C8-4E72-ADBF-3955F902A782}" type="presOf" srcId="{4C2D1687-8838-483F-9973-82E0CDD697B0}" destId="{15DCCBAB-E085-4E48-B67E-8DD4A26D4BE2}" srcOrd="0" destOrd="1" presId="urn:microsoft.com/office/officeart/2005/8/layout/chevron2"/>
    <dgm:cxn modelId="{38979A3F-E387-415C-B656-8AF6248D25F7}" type="presOf" srcId="{E1FE4A49-63F9-4E5C-BF5F-AAB1AC3F5230}" destId="{244FE092-5364-473B-9680-6DE6EC922A8A}" srcOrd="0" destOrd="0" presId="urn:microsoft.com/office/officeart/2005/8/layout/chevron2"/>
    <dgm:cxn modelId="{EE769A2C-4541-40D6-8C97-3745B523F06D}" type="presOf" srcId="{CBD75259-9D6D-4374-94FE-E45972EF6650}" destId="{F68E3B40-FB68-4B44-96FA-A5E56E3CBDCD}" srcOrd="0" destOrd="1" presId="urn:microsoft.com/office/officeart/2005/8/layout/chevron2"/>
    <dgm:cxn modelId="{5EA11E2A-63BD-47DB-A5CD-15AA84D50595}" srcId="{11C7FDFA-10AA-40A3-ACA3-A0168BDA55E3}" destId="{CBD75259-9D6D-4374-94FE-E45972EF6650}" srcOrd="1" destOrd="0" parTransId="{E2B6575D-DCB6-4745-B286-D98C57BFABA7}" sibTransId="{F5BBEDFE-8413-4052-AF68-3237D726CEB8}"/>
    <dgm:cxn modelId="{B1DFE6D9-1153-41C6-A155-5157BAF92DF7}" srcId="{96A56F44-B8B5-4BAD-8EC7-1A6D7DE08627}" destId="{A986C7E2-2AB8-476C-8843-553965DB2350}" srcOrd="0" destOrd="0" parTransId="{CD4E8BBF-8CC5-4254-BD63-A2404785B080}" sibTransId="{5AB6C2C2-57FB-42A2-9BB4-B932FC63387C}"/>
    <dgm:cxn modelId="{AEBF9895-6720-46C4-8F08-BCAFC82CA35E}" type="presOf" srcId="{2FC2BB1D-DB61-4838-8171-BB419C3DAE5A}" destId="{440A65D1-CC9C-437E-995D-422A4557CCFB}" srcOrd="0" destOrd="0" presId="urn:microsoft.com/office/officeart/2005/8/layout/chevron2"/>
    <dgm:cxn modelId="{DA85EFD0-088A-427C-8F14-EF056E4EC1B8}" srcId="{2FC2BB1D-DB61-4838-8171-BB419C3DAE5A}" destId="{278E01E2-34CA-49F6-9F43-D51971F65BAB}" srcOrd="1" destOrd="0" parTransId="{E075DBCC-827B-42D4-8301-545434DE0C97}" sibTransId="{B772AC8F-B691-404B-AB19-7DA697B29BA3}"/>
    <dgm:cxn modelId="{ADD50A8F-D279-4E03-9689-68BEDD1099CF}" type="presOf" srcId="{130C3934-ED65-40E2-B0C6-B63FA03A46F6}" destId="{A3E13C2B-D4EB-4BF0-B266-2A1ABEB27BDB}" srcOrd="0" destOrd="0" presId="urn:microsoft.com/office/officeart/2005/8/layout/chevron2"/>
    <dgm:cxn modelId="{D3188C10-79A3-4E5B-94B9-E16D9C4ECEB1}" type="presOf" srcId="{96A56F44-B8B5-4BAD-8EC7-1A6D7DE08627}" destId="{97458C13-A456-463D-A64A-C7D948C45972}" srcOrd="0" destOrd="0" presId="urn:microsoft.com/office/officeart/2005/8/layout/chevron2"/>
    <dgm:cxn modelId="{C22638F3-3EB2-43C3-97B8-62CD5EE51098}" srcId="{130C3934-ED65-40E2-B0C6-B63FA03A46F6}" destId="{E1FE4A49-63F9-4E5C-BF5F-AAB1AC3F5230}" srcOrd="3" destOrd="0" parTransId="{6FE65926-AB42-40CC-B374-B05316E5CB06}" sibTransId="{87537C9B-A55E-47E4-B256-AD7086B3CB43}"/>
    <dgm:cxn modelId="{2D9E1E3D-B261-4F6D-8E73-2CFE7064D979}" srcId="{96A56F44-B8B5-4BAD-8EC7-1A6D7DE08627}" destId="{4C2D1687-8838-483F-9973-82E0CDD697B0}" srcOrd="1" destOrd="0" parTransId="{FD784250-50FA-43C3-A4F4-B7C187BFC47E}" sibTransId="{A5697AF4-BB05-4394-B20E-EF69A8F3E457}"/>
    <dgm:cxn modelId="{5A49A6F0-ACE7-4D90-9F6D-D7739DC26D2C}" srcId="{130C3934-ED65-40E2-B0C6-B63FA03A46F6}" destId="{11C7FDFA-10AA-40A3-ACA3-A0168BDA55E3}" srcOrd="0" destOrd="0" parTransId="{29544928-5687-42E1-80BF-4CB562155FEB}" sibTransId="{48AEC55C-6872-4689-B51B-80C44E23CDCB}"/>
    <dgm:cxn modelId="{D9BEA446-C2A3-4AB9-B140-88B87D55EEDD}" type="presOf" srcId="{11C7FDFA-10AA-40A3-ACA3-A0168BDA55E3}" destId="{D48D5B2F-269C-4519-B3AD-D54054AAADBA}" srcOrd="0" destOrd="0" presId="urn:microsoft.com/office/officeart/2005/8/layout/chevron2"/>
    <dgm:cxn modelId="{AFCA0DF5-6DB2-4E61-A373-461B415C804B}" type="presOf" srcId="{278E01E2-34CA-49F6-9F43-D51971F65BAB}" destId="{5C6C6562-85A2-4887-B0F7-8D8176D7FB16}" srcOrd="0" destOrd="1" presId="urn:microsoft.com/office/officeart/2005/8/layout/chevron2"/>
    <dgm:cxn modelId="{CF9CD4C3-275B-412D-B8A0-C75004A3F3DA}" srcId="{E1FE4A49-63F9-4E5C-BF5F-AAB1AC3F5230}" destId="{BC0A3607-8364-459C-A757-BB98A3DFEC3E}" srcOrd="0" destOrd="0" parTransId="{7E2D3FCC-1DE4-4A36-83B7-16975DC1C895}" sibTransId="{045C587B-85EB-4CF2-A905-98FB53FEC9A8}"/>
    <dgm:cxn modelId="{0DBD9239-EFA6-4DF8-B410-CFCBBFAC1071}" type="presOf" srcId="{A986C7E2-2AB8-476C-8843-553965DB2350}" destId="{15DCCBAB-E085-4E48-B67E-8DD4A26D4BE2}" srcOrd="0" destOrd="0" presId="urn:microsoft.com/office/officeart/2005/8/layout/chevron2"/>
    <dgm:cxn modelId="{66DD98A0-B719-42CD-A5FB-C775F9CC2956}" srcId="{11C7FDFA-10AA-40A3-ACA3-A0168BDA55E3}" destId="{2DCA5647-B4BE-498E-8E54-52DA6D73BCA4}" srcOrd="0" destOrd="0" parTransId="{02872776-62E3-4227-9E8E-6F3B7EE36F4F}" sibTransId="{7EC9E493-7D9B-4692-9812-3FDB71D63E2D}"/>
    <dgm:cxn modelId="{BA7CF877-BF50-4A28-9979-AF974E4C9068}" type="presParOf" srcId="{A3E13C2B-D4EB-4BF0-B266-2A1ABEB27BDB}" destId="{EB3D7D6A-F723-4A6E-A9F8-C89FCF6A76CA}" srcOrd="0" destOrd="0" presId="urn:microsoft.com/office/officeart/2005/8/layout/chevron2"/>
    <dgm:cxn modelId="{2D1FBDA4-58A6-45DD-A93C-0263539F9AA9}" type="presParOf" srcId="{EB3D7D6A-F723-4A6E-A9F8-C89FCF6A76CA}" destId="{D48D5B2F-269C-4519-B3AD-D54054AAADBA}" srcOrd="0" destOrd="0" presId="urn:microsoft.com/office/officeart/2005/8/layout/chevron2"/>
    <dgm:cxn modelId="{0004A8A9-8A01-4CF5-9823-EEE6A9C2AA54}" type="presParOf" srcId="{EB3D7D6A-F723-4A6E-A9F8-C89FCF6A76CA}" destId="{F68E3B40-FB68-4B44-96FA-A5E56E3CBDCD}" srcOrd="1" destOrd="0" presId="urn:microsoft.com/office/officeart/2005/8/layout/chevron2"/>
    <dgm:cxn modelId="{8E7725AF-B690-4167-BE14-6F4D82435A6E}" type="presParOf" srcId="{A3E13C2B-D4EB-4BF0-B266-2A1ABEB27BDB}" destId="{35BD4F5B-EF4D-4C41-85E2-79B7CB6858E9}" srcOrd="1" destOrd="0" presId="urn:microsoft.com/office/officeart/2005/8/layout/chevron2"/>
    <dgm:cxn modelId="{1F615317-1B35-4099-B607-5A3AB61F0CFD}" type="presParOf" srcId="{A3E13C2B-D4EB-4BF0-B266-2A1ABEB27BDB}" destId="{FD1C121C-9D06-47BB-A906-34FB33A8CF6C}" srcOrd="2" destOrd="0" presId="urn:microsoft.com/office/officeart/2005/8/layout/chevron2"/>
    <dgm:cxn modelId="{DA5F05DC-AEEC-4465-98BA-F05F12D8E93C}" type="presParOf" srcId="{FD1C121C-9D06-47BB-A906-34FB33A8CF6C}" destId="{97458C13-A456-463D-A64A-C7D948C45972}" srcOrd="0" destOrd="0" presId="urn:microsoft.com/office/officeart/2005/8/layout/chevron2"/>
    <dgm:cxn modelId="{BB045095-746B-4FE5-B879-CAD57F65F0FB}" type="presParOf" srcId="{FD1C121C-9D06-47BB-A906-34FB33A8CF6C}" destId="{15DCCBAB-E085-4E48-B67E-8DD4A26D4BE2}" srcOrd="1" destOrd="0" presId="urn:microsoft.com/office/officeart/2005/8/layout/chevron2"/>
    <dgm:cxn modelId="{72CCC666-C4AE-4E89-A807-D204B649740A}" type="presParOf" srcId="{A3E13C2B-D4EB-4BF0-B266-2A1ABEB27BDB}" destId="{49EC544C-339B-4B30-8F64-0E1B20FEEFC1}" srcOrd="3" destOrd="0" presId="urn:microsoft.com/office/officeart/2005/8/layout/chevron2"/>
    <dgm:cxn modelId="{DFCD20F8-AC3B-473D-8703-08AF18A4EA9C}" type="presParOf" srcId="{A3E13C2B-D4EB-4BF0-B266-2A1ABEB27BDB}" destId="{BCED8CEE-7C12-484A-85CE-EF44A84F37F0}" srcOrd="4" destOrd="0" presId="urn:microsoft.com/office/officeart/2005/8/layout/chevron2"/>
    <dgm:cxn modelId="{6DEE5C3B-EE7E-4BAC-ACF4-F34C16AD4CEA}" type="presParOf" srcId="{BCED8CEE-7C12-484A-85CE-EF44A84F37F0}" destId="{440A65D1-CC9C-437E-995D-422A4557CCFB}" srcOrd="0" destOrd="0" presId="urn:microsoft.com/office/officeart/2005/8/layout/chevron2"/>
    <dgm:cxn modelId="{C5818100-172E-4C72-B9B8-550CD7795070}" type="presParOf" srcId="{BCED8CEE-7C12-484A-85CE-EF44A84F37F0}" destId="{5C6C6562-85A2-4887-B0F7-8D8176D7FB16}" srcOrd="1" destOrd="0" presId="urn:microsoft.com/office/officeart/2005/8/layout/chevron2"/>
    <dgm:cxn modelId="{C41B5FBA-409C-4EF4-92E0-071F39CE0FF8}" type="presParOf" srcId="{A3E13C2B-D4EB-4BF0-B266-2A1ABEB27BDB}" destId="{2334FD58-5752-4170-82D8-7CC12C7B351F}" srcOrd="5" destOrd="0" presId="urn:microsoft.com/office/officeart/2005/8/layout/chevron2"/>
    <dgm:cxn modelId="{85210A59-E4BE-4D2F-A38E-B91DA87A6EBE}" type="presParOf" srcId="{A3E13C2B-D4EB-4BF0-B266-2A1ABEB27BDB}" destId="{3342EDE4-E7BD-4987-B494-1DB1B36981A0}" srcOrd="6" destOrd="0" presId="urn:microsoft.com/office/officeart/2005/8/layout/chevron2"/>
    <dgm:cxn modelId="{655EEA85-75AB-4AF1-A82A-31C0A6E70C07}" type="presParOf" srcId="{3342EDE4-E7BD-4987-B494-1DB1B36981A0}" destId="{244FE092-5364-473B-9680-6DE6EC922A8A}" srcOrd="0" destOrd="0" presId="urn:microsoft.com/office/officeart/2005/8/layout/chevron2"/>
    <dgm:cxn modelId="{55D3F8E7-1B27-4F69-A633-EFDF2A90741B}" type="presParOf" srcId="{3342EDE4-E7BD-4987-B494-1DB1B36981A0}" destId="{B8FBF943-FE97-48DC-96EC-58C60102C4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6D7D9-547E-445A-A5A6-F1506BB8C375}">
      <dsp:nvSpPr>
        <dsp:cNvPr id="0" name=""/>
        <dsp:cNvSpPr/>
      </dsp:nvSpPr>
      <dsp:spPr>
        <a:xfrm>
          <a:off x="2324" y="216063"/>
          <a:ext cx="880454" cy="3631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選擇主題</a:t>
          </a:r>
          <a:r>
            <a:rPr lang="en-US" altLang="zh-TW" sz="2800" kern="1200" dirty="0" smtClean="0"/>
            <a:t>(</a:t>
          </a:r>
          <a:r>
            <a:rPr lang="zh-TW" altLang="en-US" sz="2800" kern="1200" dirty="0" smtClean="0"/>
            <a:t>創作形式</a:t>
          </a:r>
          <a:r>
            <a:rPr lang="en-US" altLang="zh-TW" sz="2800" kern="1200" dirty="0" smtClean="0"/>
            <a:t>)</a:t>
          </a:r>
          <a:endParaRPr lang="zh-TW" altLang="en-US" sz="2800" kern="1200" dirty="0"/>
        </a:p>
      </dsp:txBody>
      <dsp:txXfrm>
        <a:off x="28112" y="241851"/>
        <a:ext cx="828878" cy="3580297"/>
      </dsp:txXfrm>
    </dsp:sp>
    <dsp:sp modelId="{7C77D2CD-F741-4A39-8490-0073D01B7227}">
      <dsp:nvSpPr>
        <dsp:cNvPr id="0" name=""/>
        <dsp:cNvSpPr/>
      </dsp:nvSpPr>
      <dsp:spPr>
        <a:xfrm>
          <a:off x="970824" y="1922823"/>
          <a:ext cx="186656" cy="218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970824" y="1966493"/>
        <a:ext cx="130659" cy="131012"/>
      </dsp:txXfrm>
    </dsp:sp>
    <dsp:sp modelId="{B298D3A4-AE86-45BE-978E-29AEEE17BBBE}">
      <dsp:nvSpPr>
        <dsp:cNvPr id="0" name=""/>
        <dsp:cNvSpPr/>
      </dsp:nvSpPr>
      <dsp:spPr>
        <a:xfrm>
          <a:off x="1234960" y="216063"/>
          <a:ext cx="880454" cy="3631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分析所需能力</a:t>
          </a:r>
          <a:endParaRPr lang="zh-TW" altLang="en-US" sz="2800" kern="1200" dirty="0"/>
        </a:p>
      </dsp:txBody>
      <dsp:txXfrm>
        <a:off x="1260748" y="241851"/>
        <a:ext cx="828878" cy="3580297"/>
      </dsp:txXfrm>
    </dsp:sp>
    <dsp:sp modelId="{7F88B153-9693-4085-9795-CC02C4371C47}">
      <dsp:nvSpPr>
        <dsp:cNvPr id="0" name=""/>
        <dsp:cNvSpPr/>
      </dsp:nvSpPr>
      <dsp:spPr>
        <a:xfrm>
          <a:off x="2203460" y="1922823"/>
          <a:ext cx="186656" cy="218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203460" y="1966493"/>
        <a:ext cx="130659" cy="131012"/>
      </dsp:txXfrm>
    </dsp:sp>
    <dsp:sp modelId="{61225253-0EFC-44D6-873E-DD644385C797}">
      <dsp:nvSpPr>
        <dsp:cNvPr id="0" name=""/>
        <dsp:cNvSpPr/>
      </dsp:nvSpPr>
      <dsp:spPr>
        <a:xfrm>
          <a:off x="2467596" y="216063"/>
          <a:ext cx="880454" cy="3631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擬定教學目標</a:t>
          </a:r>
          <a:endParaRPr lang="zh-TW" altLang="en-US" sz="2800" kern="1200" dirty="0"/>
        </a:p>
      </dsp:txBody>
      <dsp:txXfrm>
        <a:off x="2493384" y="241851"/>
        <a:ext cx="828878" cy="3580297"/>
      </dsp:txXfrm>
    </dsp:sp>
    <dsp:sp modelId="{580AAB20-D03D-4B65-8BF8-DF8A3AB912FA}">
      <dsp:nvSpPr>
        <dsp:cNvPr id="0" name=""/>
        <dsp:cNvSpPr/>
      </dsp:nvSpPr>
      <dsp:spPr>
        <a:xfrm>
          <a:off x="3436096" y="1922823"/>
          <a:ext cx="186656" cy="218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3436096" y="1966493"/>
        <a:ext cx="130659" cy="131012"/>
      </dsp:txXfrm>
    </dsp:sp>
    <dsp:sp modelId="{F13A6BCB-77E3-4442-8681-B785A3B701F9}">
      <dsp:nvSpPr>
        <dsp:cNvPr id="0" name=""/>
        <dsp:cNvSpPr/>
      </dsp:nvSpPr>
      <dsp:spPr>
        <a:xfrm>
          <a:off x="3700232" y="216063"/>
          <a:ext cx="880454" cy="3631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設計教學流程</a:t>
          </a:r>
          <a:endParaRPr lang="zh-TW" altLang="en-US" sz="2800" kern="1200" dirty="0"/>
        </a:p>
      </dsp:txBody>
      <dsp:txXfrm>
        <a:off x="3726020" y="241851"/>
        <a:ext cx="828878" cy="3580297"/>
      </dsp:txXfrm>
    </dsp:sp>
    <dsp:sp modelId="{03B3057C-D0EA-462D-8D14-7A468820FB87}">
      <dsp:nvSpPr>
        <dsp:cNvPr id="0" name=""/>
        <dsp:cNvSpPr/>
      </dsp:nvSpPr>
      <dsp:spPr>
        <a:xfrm>
          <a:off x="4668732" y="1922823"/>
          <a:ext cx="186656" cy="218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668732" y="1966493"/>
        <a:ext cx="130659" cy="131012"/>
      </dsp:txXfrm>
    </dsp:sp>
    <dsp:sp modelId="{D39909D0-A499-4204-BBA1-3EF2902EC282}">
      <dsp:nvSpPr>
        <dsp:cNvPr id="0" name=""/>
        <dsp:cNvSpPr/>
      </dsp:nvSpPr>
      <dsp:spPr>
        <a:xfrm>
          <a:off x="4932868" y="216063"/>
          <a:ext cx="880454" cy="3631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實施教學活動</a:t>
          </a:r>
          <a:endParaRPr lang="zh-TW" altLang="en-US" sz="2800" kern="1200" dirty="0"/>
        </a:p>
      </dsp:txBody>
      <dsp:txXfrm>
        <a:off x="4958656" y="241851"/>
        <a:ext cx="828878" cy="3580297"/>
      </dsp:txXfrm>
    </dsp:sp>
    <dsp:sp modelId="{6FB3976A-5643-40E0-AEFA-85C484C72FCA}">
      <dsp:nvSpPr>
        <dsp:cNvPr id="0" name=""/>
        <dsp:cNvSpPr/>
      </dsp:nvSpPr>
      <dsp:spPr>
        <a:xfrm>
          <a:off x="5901368" y="1922823"/>
          <a:ext cx="186656" cy="218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901368" y="1966493"/>
        <a:ext cx="130659" cy="131012"/>
      </dsp:txXfrm>
    </dsp:sp>
    <dsp:sp modelId="{F4AC6E5B-D764-424A-AB23-040CA9E1169F}">
      <dsp:nvSpPr>
        <dsp:cNvPr id="0" name=""/>
        <dsp:cNvSpPr/>
      </dsp:nvSpPr>
      <dsp:spPr>
        <a:xfrm>
          <a:off x="6165504" y="216063"/>
          <a:ext cx="880454" cy="3631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作品呈現</a:t>
          </a:r>
          <a:endParaRPr lang="zh-TW" altLang="en-US" sz="2800" kern="1200" dirty="0"/>
        </a:p>
      </dsp:txBody>
      <dsp:txXfrm>
        <a:off x="6191292" y="241851"/>
        <a:ext cx="828878" cy="3580297"/>
      </dsp:txXfrm>
    </dsp:sp>
    <dsp:sp modelId="{3FF9EEFF-83B1-42B9-A0A6-67D2CDCA468A}">
      <dsp:nvSpPr>
        <dsp:cNvPr id="0" name=""/>
        <dsp:cNvSpPr/>
      </dsp:nvSpPr>
      <dsp:spPr>
        <a:xfrm>
          <a:off x="7134004" y="1922823"/>
          <a:ext cx="186656" cy="218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7134004" y="1966493"/>
        <a:ext cx="130659" cy="131012"/>
      </dsp:txXfrm>
    </dsp:sp>
    <dsp:sp modelId="{BFA02765-F45E-48FA-B769-DB2B11C0DEEC}">
      <dsp:nvSpPr>
        <dsp:cNvPr id="0" name=""/>
        <dsp:cNvSpPr/>
      </dsp:nvSpPr>
      <dsp:spPr>
        <a:xfrm>
          <a:off x="7398140" y="216063"/>
          <a:ext cx="880454" cy="3631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檢核與修正</a:t>
          </a:r>
          <a:endParaRPr lang="zh-TW" altLang="en-US" sz="2800" kern="1200" dirty="0"/>
        </a:p>
      </dsp:txBody>
      <dsp:txXfrm>
        <a:off x="7423928" y="241851"/>
        <a:ext cx="828878" cy="3580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C53A0-56C2-4959-9A6F-B3F82294193E}">
      <dsp:nvSpPr>
        <dsp:cNvPr id="0" name=""/>
        <dsp:cNvSpPr/>
      </dsp:nvSpPr>
      <dsp:spPr>
        <a:xfrm>
          <a:off x="12097" y="432035"/>
          <a:ext cx="648146" cy="32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決定主題</a:t>
          </a:r>
          <a:endParaRPr lang="zh-TW" altLang="en-US" sz="2800" kern="1200" dirty="0"/>
        </a:p>
      </dsp:txBody>
      <dsp:txXfrm>
        <a:off x="31081" y="451019"/>
        <a:ext cx="610178" cy="3228932"/>
      </dsp:txXfrm>
    </dsp:sp>
    <dsp:sp modelId="{1BA1A75C-B7B6-4059-BD87-1B17B1971AA4}">
      <dsp:nvSpPr>
        <dsp:cNvPr id="0" name=""/>
        <dsp:cNvSpPr/>
      </dsp:nvSpPr>
      <dsp:spPr>
        <a:xfrm rot="21471728">
          <a:off x="722416" y="1968233"/>
          <a:ext cx="131994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722430" y="2001120"/>
        <a:ext cx="92396" cy="96444"/>
      </dsp:txXfrm>
    </dsp:sp>
    <dsp:sp modelId="{2F4C3782-7FFA-4498-BB91-AB0EE32D72D3}">
      <dsp:nvSpPr>
        <dsp:cNvPr id="0" name=""/>
        <dsp:cNvSpPr/>
      </dsp:nvSpPr>
      <dsp:spPr>
        <a:xfrm>
          <a:off x="909116" y="398549"/>
          <a:ext cx="648146" cy="32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訂定教學目標</a:t>
          </a:r>
        </a:p>
        <a:p>
          <a:pPr lvl="0" algn="ctr">
            <a:spcBef>
              <a:spcPct val="0"/>
            </a:spcBef>
          </a:pPr>
          <a:endParaRPr lang="zh-TW" altLang="en-US" sz="1300" kern="1200" dirty="0"/>
        </a:p>
      </dsp:txBody>
      <dsp:txXfrm>
        <a:off x="928100" y="417533"/>
        <a:ext cx="610178" cy="3228932"/>
      </dsp:txXfrm>
    </dsp:sp>
    <dsp:sp modelId="{ED931D2F-9FA1-445A-9FD4-AEFCAEAAB98B}">
      <dsp:nvSpPr>
        <dsp:cNvPr id="0" name=""/>
        <dsp:cNvSpPr/>
      </dsp:nvSpPr>
      <dsp:spPr>
        <a:xfrm>
          <a:off x="1622077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1622077" y="1983777"/>
        <a:ext cx="96185" cy="96444"/>
      </dsp:txXfrm>
    </dsp:sp>
    <dsp:sp modelId="{AE32917A-AE2C-4B4E-8340-4020C3A50209}">
      <dsp:nvSpPr>
        <dsp:cNvPr id="0" name=""/>
        <dsp:cNvSpPr/>
      </dsp:nvSpPr>
      <dsp:spPr>
        <a:xfrm>
          <a:off x="1816521" y="398549"/>
          <a:ext cx="648146" cy="32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選擇題材</a:t>
          </a:r>
          <a:r>
            <a:rPr lang="zh-TW" altLang="en-US" sz="1400" kern="1200" dirty="0" smtClean="0"/>
            <a:t>故事</a:t>
          </a:r>
          <a:endParaRPr lang="zh-TW" altLang="en-US" sz="2800" kern="1200" dirty="0"/>
        </a:p>
      </dsp:txBody>
      <dsp:txXfrm>
        <a:off x="1835505" y="417533"/>
        <a:ext cx="610178" cy="3228932"/>
      </dsp:txXfrm>
    </dsp:sp>
    <dsp:sp modelId="{85EA75EB-9F31-473A-8B5F-5177BF901E4E}">
      <dsp:nvSpPr>
        <dsp:cNvPr id="0" name=""/>
        <dsp:cNvSpPr/>
      </dsp:nvSpPr>
      <dsp:spPr>
        <a:xfrm>
          <a:off x="2529482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529482" y="1983777"/>
        <a:ext cx="96185" cy="96444"/>
      </dsp:txXfrm>
    </dsp:sp>
    <dsp:sp modelId="{9D09D396-E4DB-40AF-80A5-B12BD4A3C149}">
      <dsp:nvSpPr>
        <dsp:cNvPr id="0" name=""/>
        <dsp:cNvSpPr/>
      </dsp:nvSpPr>
      <dsp:spPr>
        <a:xfrm>
          <a:off x="2723926" y="398549"/>
          <a:ext cx="648146" cy="32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/>
            <a:t>發展焦點問題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 dirty="0"/>
        </a:p>
      </dsp:txBody>
      <dsp:txXfrm>
        <a:off x="2742910" y="417533"/>
        <a:ext cx="610178" cy="3228932"/>
      </dsp:txXfrm>
    </dsp:sp>
    <dsp:sp modelId="{8302753B-D90B-4A35-9C5B-0FBA186154D9}">
      <dsp:nvSpPr>
        <dsp:cNvPr id="0" name=""/>
        <dsp:cNvSpPr/>
      </dsp:nvSpPr>
      <dsp:spPr>
        <a:xfrm>
          <a:off x="3436887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3436887" y="1983777"/>
        <a:ext cx="96185" cy="96444"/>
      </dsp:txXfrm>
    </dsp:sp>
    <dsp:sp modelId="{7CE3067A-A428-4AA7-B97B-4E641BA618EE}">
      <dsp:nvSpPr>
        <dsp:cNvPr id="0" name=""/>
        <dsp:cNvSpPr/>
      </dsp:nvSpPr>
      <dsp:spPr>
        <a:xfrm>
          <a:off x="3631331" y="398549"/>
          <a:ext cx="648146" cy="32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撰寫教案</a:t>
          </a:r>
          <a:r>
            <a:rPr lang="zh-TW" altLang="en-US" sz="1400" kern="1200" dirty="0" smtClean="0"/>
            <a:t>教學步驟與</a:t>
          </a:r>
          <a:endParaRPr lang="en-US" altLang="zh-TW" sz="1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戲劇策略</a:t>
          </a:r>
          <a:endParaRPr lang="zh-TW" altLang="en-US" sz="1400" kern="1200" dirty="0"/>
        </a:p>
      </dsp:txBody>
      <dsp:txXfrm>
        <a:off x="3650315" y="417533"/>
        <a:ext cx="610178" cy="3228932"/>
      </dsp:txXfrm>
    </dsp:sp>
    <dsp:sp modelId="{7E9A27EC-3E79-4D89-B30B-9D9CE97115A7}">
      <dsp:nvSpPr>
        <dsp:cNvPr id="0" name=""/>
        <dsp:cNvSpPr/>
      </dsp:nvSpPr>
      <dsp:spPr>
        <a:xfrm>
          <a:off x="4344292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4344292" y="1983777"/>
        <a:ext cx="96185" cy="96444"/>
      </dsp:txXfrm>
    </dsp:sp>
    <dsp:sp modelId="{A7841D3C-56F5-4956-B158-C58FAC2E86CB}">
      <dsp:nvSpPr>
        <dsp:cNvPr id="0" name=""/>
        <dsp:cNvSpPr/>
      </dsp:nvSpPr>
      <dsp:spPr>
        <a:xfrm>
          <a:off x="4538736" y="398549"/>
          <a:ext cx="648146" cy="32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實施教學活動</a:t>
          </a:r>
          <a:endParaRPr lang="zh-TW" altLang="en-US" sz="2800" kern="1200" dirty="0"/>
        </a:p>
      </dsp:txBody>
      <dsp:txXfrm>
        <a:off x="4557720" y="417533"/>
        <a:ext cx="610178" cy="3228932"/>
      </dsp:txXfrm>
    </dsp:sp>
    <dsp:sp modelId="{67078793-F08E-4B5B-A33D-0E3054DF429C}">
      <dsp:nvSpPr>
        <dsp:cNvPr id="0" name=""/>
        <dsp:cNvSpPr/>
      </dsp:nvSpPr>
      <dsp:spPr>
        <a:xfrm>
          <a:off x="5251698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5251698" y="1983777"/>
        <a:ext cx="96185" cy="96444"/>
      </dsp:txXfrm>
    </dsp:sp>
    <dsp:sp modelId="{22EDB606-CB6F-4995-B0CF-A65BAF009EBE}">
      <dsp:nvSpPr>
        <dsp:cNvPr id="0" name=""/>
        <dsp:cNvSpPr/>
      </dsp:nvSpPr>
      <dsp:spPr>
        <a:xfrm>
          <a:off x="5446141" y="398549"/>
          <a:ext cx="648146" cy="32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反思與修正</a:t>
          </a:r>
          <a:endParaRPr lang="zh-TW" altLang="en-US" sz="2800" kern="1200" dirty="0"/>
        </a:p>
      </dsp:txBody>
      <dsp:txXfrm>
        <a:off x="5465125" y="417533"/>
        <a:ext cx="610178" cy="3228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D5B2F-269C-4519-B3AD-D54054AAADBA}">
      <dsp:nvSpPr>
        <dsp:cNvPr id="0" name=""/>
        <dsp:cNvSpPr/>
      </dsp:nvSpPr>
      <dsp:spPr>
        <a:xfrm rot="5400000">
          <a:off x="-196233" y="199468"/>
          <a:ext cx="1308220" cy="915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>
              <a:solidFill>
                <a:sysClr val="windowText" lastClr="000000"/>
              </a:solidFill>
            </a:rPr>
            <a:t>暖身活動</a:t>
          </a:r>
        </a:p>
      </dsp:txBody>
      <dsp:txXfrm rot="-5400000">
        <a:off x="0" y="461112"/>
        <a:ext cx="915754" cy="392466"/>
      </dsp:txXfrm>
    </dsp:sp>
    <dsp:sp modelId="{F68E3B40-FB68-4B44-96FA-A5E56E3CBDCD}">
      <dsp:nvSpPr>
        <dsp:cNvPr id="0" name=""/>
        <dsp:cNvSpPr/>
      </dsp:nvSpPr>
      <dsp:spPr>
        <a:xfrm rot="5400000">
          <a:off x="4435043" y="-3516052"/>
          <a:ext cx="850343" cy="7888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/>
            <a:t>進入故事情境之前導活動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/>
            <a:t>目的在為之後的戲劇活動做準備</a:t>
          </a:r>
        </a:p>
      </dsp:txBody>
      <dsp:txXfrm rot="-5400000">
        <a:off x="915755" y="44746"/>
        <a:ext cx="7847410" cy="767323"/>
      </dsp:txXfrm>
    </dsp:sp>
    <dsp:sp modelId="{97458C13-A456-463D-A64A-C7D948C45972}">
      <dsp:nvSpPr>
        <dsp:cNvPr id="0" name=""/>
        <dsp:cNvSpPr/>
      </dsp:nvSpPr>
      <dsp:spPr>
        <a:xfrm rot="5400000">
          <a:off x="-196233" y="1361737"/>
          <a:ext cx="1308220" cy="915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>
              <a:solidFill>
                <a:sysClr val="windowText" lastClr="000000"/>
              </a:solidFill>
            </a:rPr>
            <a:t>發展活動</a:t>
          </a:r>
        </a:p>
      </dsp:txBody>
      <dsp:txXfrm rot="-5400000">
        <a:off x="0" y="1623381"/>
        <a:ext cx="915754" cy="392466"/>
      </dsp:txXfrm>
    </dsp:sp>
    <dsp:sp modelId="{15DCCBAB-E085-4E48-B67E-8DD4A26D4BE2}">
      <dsp:nvSpPr>
        <dsp:cNvPr id="0" name=""/>
        <dsp:cNvSpPr/>
      </dsp:nvSpPr>
      <dsp:spPr>
        <a:xfrm rot="5400000">
          <a:off x="4435043" y="-2353783"/>
          <a:ext cx="850343" cy="7888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/>
            <a:t>針對焦點問題發展之戲劇活動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/>
            <a:t>包含衝突</a:t>
          </a:r>
          <a:r>
            <a:rPr lang="en-US" sz="1900" kern="1200"/>
            <a:t>(</a:t>
          </a:r>
          <a:r>
            <a:rPr lang="zh-TW" altLang="en-US" sz="1900" kern="1200"/>
            <a:t>問題</a:t>
          </a:r>
          <a:r>
            <a:rPr lang="en-US" sz="1900" kern="1200"/>
            <a:t>)</a:t>
          </a:r>
          <a:r>
            <a:rPr lang="zh-TW" altLang="en-US" sz="1900" kern="1200"/>
            <a:t>的發生、困境與角色的投射等</a:t>
          </a:r>
        </a:p>
      </dsp:txBody>
      <dsp:txXfrm rot="-5400000">
        <a:off x="915755" y="1207015"/>
        <a:ext cx="7847410" cy="767323"/>
      </dsp:txXfrm>
    </dsp:sp>
    <dsp:sp modelId="{440A65D1-CC9C-437E-995D-422A4557CCFB}">
      <dsp:nvSpPr>
        <dsp:cNvPr id="0" name=""/>
        <dsp:cNvSpPr/>
      </dsp:nvSpPr>
      <dsp:spPr>
        <a:xfrm rot="5400000">
          <a:off x="-196233" y="2524006"/>
          <a:ext cx="1308220" cy="915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>
              <a:solidFill>
                <a:sysClr val="windowText" lastClr="000000"/>
              </a:solidFill>
            </a:rPr>
            <a:t>綜合活動</a:t>
          </a:r>
        </a:p>
      </dsp:txBody>
      <dsp:txXfrm rot="-5400000">
        <a:off x="0" y="2785650"/>
        <a:ext cx="915754" cy="392466"/>
      </dsp:txXfrm>
    </dsp:sp>
    <dsp:sp modelId="{5C6C6562-85A2-4887-B0F7-8D8176D7FB16}">
      <dsp:nvSpPr>
        <dsp:cNvPr id="0" name=""/>
        <dsp:cNvSpPr/>
      </dsp:nvSpPr>
      <dsp:spPr>
        <a:xfrm rot="5400000">
          <a:off x="4435043" y="-1191514"/>
          <a:ext cx="850343" cy="7888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/>
            <a:t>以解決問題為導向的思考與模擬呈現，包含實際操作與戲劇演出等方式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/>
            <a:t>反思、討論與回饋</a:t>
          </a:r>
        </a:p>
      </dsp:txBody>
      <dsp:txXfrm rot="-5400000">
        <a:off x="915755" y="2369284"/>
        <a:ext cx="7847410" cy="767323"/>
      </dsp:txXfrm>
    </dsp:sp>
    <dsp:sp modelId="{244FE092-5364-473B-9680-6DE6EC922A8A}">
      <dsp:nvSpPr>
        <dsp:cNvPr id="0" name=""/>
        <dsp:cNvSpPr/>
      </dsp:nvSpPr>
      <dsp:spPr>
        <a:xfrm rot="5400000">
          <a:off x="-196233" y="3686275"/>
          <a:ext cx="1308220" cy="915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>
              <a:solidFill>
                <a:srgbClr val="FF0000"/>
              </a:solidFill>
            </a:rPr>
            <a:t>延伸活動</a:t>
          </a:r>
        </a:p>
      </dsp:txBody>
      <dsp:txXfrm rot="-5400000">
        <a:off x="0" y="3947919"/>
        <a:ext cx="915754" cy="392466"/>
      </dsp:txXfrm>
    </dsp:sp>
    <dsp:sp modelId="{B8FBF943-FE97-48DC-96EC-58C60102C473}">
      <dsp:nvSpPr>
        <dsp:cNvPr id="0" name=""/>
        <dsp:cNvSpPr/>
      </dsp:nvSpPr>
      <dsp:spPr>
        <a:xfrm rot="5400000">
          <a:off x="4435043" y="-29245"/>
          <a:ext cx="850343" cy="7888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/>
            <a:t>視課程需求安排</a:t>
          </a:r>
        </a:p>
      </dsp:txBody>
      <dsp:txXfrm rot="-5400000">
        <a:off x="915755" y="3531553"/>
        <a:ext cx="7847410" cy="767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9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1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46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4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09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1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20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89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6CBD947-7AED-426A-9AC5-C40772E71A80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12DC919-CAE0-4870-B6CB-AD349ECD0D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407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53772CE-CD71-49FB-AC57-AB3321BF6940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470102-C1BF-4AAD-BC8F-7FB2F6C70F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4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55CE8D-8529-472A-A20C-5439299C1AD5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8DDE54D-A933-42B6-B3C8-C28800DF35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838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D6EB00-99F8-4741-A4EF-686CC0D9B4D9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64E23AC-DB3F-46F6-A55C-DA2C71905A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292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7913F7-305A-47AC-AFA7-7B593CD5E258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2C109F-4F4A-41E2-96EC-2948D8DE12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738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42D5D9-B029-41C2-80E9-D6DDA15D1EB5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AB48CF0-EC53-4AC3-B270-E015177D38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836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0A4D73-EF1B-4DE1-99D4-0F0247CB0A81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4FCF15D-8BB7-4836-A1EB-4257CBACA4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79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2459CA8-E5A2-48F7-A350-3F4F43A8CA4A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BBB0104-320B-4B7B-A3BD-D7F1A6BD80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755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A6C8C96-DF7A-45DB-804B-C9F16D5412D0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0CB030C-2092-4C94-B54A-091725BA8F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105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C12558-E6D0-46A6-AF41-06ADD29FC172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CE0E8B2-F505-4614-BF28-2BCB159512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849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87C173-97C1-47AF-B849-D6A431270F07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1DBBC21-D58F-41E0-B2E6-17BE26B26C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342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4B52307-8C81-46C2-AC72-6C268066BE80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AC6D458-6B52-4F56-8484-2DF0598D65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7309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DCD5-FBD0-4AA1-8573-9A85CAC64C56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2F07-5E46-4A3E-9060-B941449FE3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2136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9251FE4-647A-46F9-A66B-A3660FF34207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ED26DF6-CA17-4914-BCC5-FF46FD0132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43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ED35-E019-498E-B10E-C7EB29E4BC57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9711-121C-44C6-8071-BFF871532E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773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278D-9577-43A8-AEC1-9ABD2B0F755A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BEEB-8761-4638-A323-941F62AD9D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608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59EC-D3AE-42BD-BDE5-BBA2EEBABC5A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B30C-0F12-4845-AC8C-2BB8A5A7BB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654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DF19-DA90-4198-9B2C-6B181F46071B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A10B-A515-4706-B813-AA320C8066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2573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4AFA-FEC7-4484-8BD6-7F81730B2401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7DC8-403F-47F2-98F4-C88FB9152E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268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E8E3-5E43-4EA4-9A38-FF3DD6A65A01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A2A0-EB8A-47A6-8B3B-5C1ECE73CB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995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AB46-B878-41E0-843B-F49FDCBE4D05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A2B8-8CEC-47F1-AB89-5C00BAFF54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5408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EADB-E4B5-4180-97C0-25AD328DA98F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8206-9297-439A-ADE7-E574FF611B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1346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DA7D896-2D40-4B3A-8278-D8622F51E6B5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87BB385-37D7-4578-9F51-BA907779A9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680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BAAE-60C3-4427-9EAC-5F29AFDDA31E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291E-2347-4C8F-A1D9-A05FB1D3A2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8806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9467916-CEC0-47C8-96AB-2B570A257100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FD30915-063A-4D4D-8317-B1A8362DC6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196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F3E4-F32C-400C-BED1-F331607B28CB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B6E4-8761-424D-A316-4DCA106E4E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8125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CCB3-8342-46B0-8E33-B67E298160F3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E947-65EF-42E7-AD45-DCD89863A9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547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702E-F87A-4C7A-A970-0206B24128A7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BAA7-A2F9-4BC5-86FE-5235E0A8AF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480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0185-2913-4392-BC7D-CE880C11205C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2224-8AFD-4E7A-B0B3-A95055C8A6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1931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98EF-B0AA-4D98-89C3-08D14EC089BA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2EBD-9F6E-43CD-98E4-C8A9CD532F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7080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7338-78C5-43C8-BDEB-53725A4C5249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1399-D29F-46A0-AD5C-C06D3427A4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025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EA87-04BB-4E16-84BC-0E3BFD96AA3C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E33-5BE6-4C76-AC08-70B09B12CD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7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DB7A-5FB8-4D9D-9588-0307D0A08678}" type="datetimeFigureOut">
              <a:rPr lang="en-US" altLang="zh-TW"/>
              <a:pPr>
                <a:defRPr/>
              </a:pPr>
              <a:t>1/22/2018</a:t>
            </a:fld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29E9-827A-4432-88B3-2D1CCC70F9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72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073E87"/>
                </a:solidFill>
              </a:rPr>
              <a:pPr/>
              <a:t>2018/1/22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073E87"/>
                </a:solidFill>
                <a:latin typeface="Candara"/>
                <a:ea typeface="標楷體"/>
              </a:defRPr>
            </a:lvl1pPr>
          </a:lstStyle>
          <a:p>
            <a:pPr>
              <a:defRPr/>
            </a:pPr>
            <a:fld id="{67D97FA3-B913-4309-AE02-2A643760AC36}" type="datetimeFigureOut">
              <a:rPr lang="zh-TW" altLang="en-US"/>
              <a:pPr>
                <a:defRPr/>
              </a:pPr>
              <a:t>2018/1/22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073E87"/>
                </a:solidFill>
                <a:latin typeface="Candara"/>
                <a:ea typeface="標楷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073E87"/>
                </a:solidFill>
                <a:latin typeface="Candara"/>
                <a:ea typeface="標楷體"/>
              </a:defRPr>
            </a:lvl1pPr>
          </a:lstStyle>
          <a:p>
            <a:pPr>
              <a:defRPr/>
            </a:pPr>
            <a:fld id="{F26532D1-9F77-4A10-82A2-0CA1431EC8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760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980D2-74AF-4D13-B7B1-1B3E1AFC4C4A}" type="datetimeFigureOut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1/22/2018</a:t>
            </a:fld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DAD79-B763-4CBF-BD6C-28DA6700314D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TW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56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58470-138E-4CAF-A4B7-B0EC99A7B56A}" type="datetimeFigureOut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1/22/2018</a:t>
            </a:fld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D715DF-CB5D-40F8-BB5A-6204B1F3B679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TW" smtClean="0">
                <a:solidFill>
                  <a:prstClr val="black"/>
                </a:solidFill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TW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98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&#29983;&#27963;&#31185;&#19978;&#24257;&#25152;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&#19978;&#24257;&#25152;&#21839;&#38988;&#35299;&#27770;.MOV" TargetMode="External"/><Relationship Id="rId5" Type="http://schemas.openxmlformats.org/officeDocument/2006/relationships/image" Target="../media/image8.jpeg"/><Relationship Id="rId4" Type="http://schemas.openxmlformats.org/officeDocument/2006/relationships/hyperlink" Target="&#21934;&#20154;.M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2017&#25925;&#20107;&#21127;&#22580;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&#25945;&#23416;/&#27491;&#33288;&#22283;&#23567;/&#31532;5&#21934;&#20803;/0226&#30059;&#24433;&#23376;" TargetMode="External"/><Relationship Id="rId2" Type="http://schemas.openxmlformats.org/officeDocument/2006/relationships/hyperlink" Target="1&#24180;&#32026;&#24433;&#23376;&#35722;&#35722;&#35722;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../../&#25945;&#23416;/&#27491;&#33288;&#22283;&#23567;/&#31532;5&#21934;&#20803;/0312&#19978;&#33394;" TargetMode="External"/><Relationship Id="rId4" Type="http://schemas.openxmlformats.org/officeDocument/2006/relationships/hyperlink" Target="../../&#25945;&#23416;/&#27491;&#33288;&#22283;&#23567;/&#31532;5&#21934;&#20803;/0305&#35264;&#23519;&#24433;&#23376;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35433;&#24847;&#30340;&#36523;&#39636;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6&#24180;&#32026;&#40657;&#20809;&#21127;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&#23567;&#21191;&#30340;&#25925;&#20107;/&#39640;&#24180;&#32026;&#23567;&#21191;&#30340;&#25925;&#20107;.mp4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&#23567;&#21191;&#30340;&#25925;&#20107;/&#23567;&#21191;&#30340;&#25925;&#20107;&#31777;&#39636;&#29256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1744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>
                <a:solidFill>
                  <a:srgbClr val="990000"/>
                </a:solidFill>
                <a:ea typeface="微軟正黑體"/>
                <a:cs typeface="Times New Roman"/>
              </a:rPr>
              <a:t>玩劇</a:t>
            </a:r>
            <a:r>
              <a:rPr lang="zh-TW" altLang="en-US" sz="6000" dirty="0" smtClean="0">
                <a:solidFill>
                  <a:srgbClr val="990000"/>
                </a:solidFill>
                <a:ea typeface="微軟正黑體"/>
                <a:cs typeface="Times New Roman"/>
              </a:rPr>
              <a:t>教室</a:t>
            </a:r>
            <a:r>
              <a:rPr lang="en-US" altLang="zh-TW" sz="6000" dirty="0">
                <a:solidFill>
                  <a:srgbClr val="990000"/>
                </a:solidFill>
                <a:ea typeface="微軟正黑體"/>
                <a:cs typeface="Times New Roman"/>
              </a:rPr>
              <a:t>-</a:t>
            </a:r>
            <a:r>
              <a:rPr lang="zh-TW" altLang="en-US" sz="6000" dirty="0">
                <a:solidFill>
                  <a:srgbClr val="990000"/>
                </a:solidFill>
              </a:rPr>
              <a:t/>
            </a:r>
            <a:br>
              <a:rPr lang="zh-TW" altLang="en-US" sz="6000" dirty="0">
                <a:solidFill>
                  <a:srgbClr val="990000"/>
                </a:solidFill>
              </a:rPr>
            </a:br>
            <a:r>
              <a:rPr lang="zh-TW" altLang="zh-TW" sz="6000" dirty="0" smtClean="0">
                <a:solidFill>
                  <a:srgbClr val="990000"/>
                </a:solidFill>
                <a:ea typeface="微軟正黑體"/>
                <a:cs typeface="Times New Roman"/>
              </a:rPr>
              <a:t>跨</a:t>
            </a:r>
            <a:r>
              <a:rPr lang="zh-TW" altLang="zh-TW" sz="6000" dirty="0">
                <a:solidFill>
                  <a:srgbClr val="990000"/>
                </a:solidFill>
                <a:ea typeface="微軟正黑體"/>
                <a:cs typeface="Times New Roman"/>
              </a:rPr>
              <a:t>領域課程設計與</a:t>
            </a:r>
            <a:r>
              <a:rPr lang="zh-TW" altLang="zh-TW" sz="6000" dirty="0" smtClean="0">
                <a:solidFill>
                  <a:srgbClr val="990000"/>
                </a:solidFill>
                <a:ea typeface="微軟正黑體"/>
                <a:cs typeface="Times New Roman"/>
              </a:rPr>
              <a:t>實務</a:t>
            </a:r>
            <a:endParaRPr lang="zh-TW" altLang="en-US" sz="6000" dirty="0">
              <a:solidFill>
                <a:srgbClr val="99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5517232"/>
            <a:ext cx="7992888" cy="550912"/>
          </a:xfrm>
        </p:spPr>
        <p:txBody>
          <a:bodyPr>
            <a:noAutofit/>
          </a:bodyPr>
          <a:lstStyle/>
          <a:p>
            <a:pPr algn="r"/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講師：吳青燁</a:t>
            </a:r>
            <a:endParaRPr lang="zh-TW" alt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新細明體"/>
                <a:hlinkClick r:id="rId2" action="ppaction://hlinkfile"/>
              </a:rPr>
              <a:t>★上廁所</a:t>
            </a:r>
            <a:endParaRPr lang="en-US" altLang="zh-TW" dirty="0" smtClean="0"/>
          </a:p>
          <a:p>
            <a:pPr>
              <a:defRPr/>
            </a:pPr>
            <a:endParaRPr lang="zh-TW" altLang="en-US" dirty="0" smtClean="0"/>
          </a:p>
        </p:txBody>
      </p:sp>
      <p:sp>
        <p:nvSpPr>
          <p:cNvPr id="4" name="文字方塊 10"/>
          <p:cNvSpPr txBox="1">
            <a:spLocks noGrp="1" noChangeArrowheads="1"/>
          </p:cNvSpPr>
          <p:nvPr>
            <p:ph type="title"/>
          </p:nvPr>
        </p:nvSpPr>
        <p:spPr>
          <a:xfrm>
            <a:off x="457200" y="1063625"/>
            <a:ext cx="8218488" cy="784225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solidFill>
                  <a:srgbClr val="761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教學實例分享</a:t>
            </a:r>
            <a:r>
              <a:rPr lang="zh-TW" altLang="en-US" sz="4800" b="1" dirty="0" smtClean="0">
                <a:solidFill>
                  <a:srgbClr val="761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zh-TW" altLang="en-US" sz="4800" b="1" dirty="0">
              <a:solidFill>
                <a:srgbClr val="761C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2788375" cy="2091281"/>
          </a:xfrm>
          <a:prstGeom prst="rect">
            <a:avLst/>
          </a:prstGeom>
        </p:spPr>
      </p:pic>
      <p:pic>
        <p:nvPicPr>
          <p:cNvPr id="6" name="圖片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1750" y="2866378"/>
            <a:ext cx="3904655" cy="2928491"/>
          </a:xfrm>
          <a:prstGeom prst="rect">
            <a:avLst/>
          </a:prstGeom>
        </p:spPr>
      </p:pic>
      <p:pic>
        <p:nvPicPr>
          <p:cNvPr id="7" name="圖片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20" y="3218225"/>
            <a:ext cx="2877386" cy="21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zh-TW" altLang="en-US" dirty="0" smtClean="0">
                <a:latin typeface="新細明體" pitchFamily="18" charset="-120"/>
                <a:hlinkClick r:id="rId2" action="ppaction://hlinkfile"/>
              </a:rPr>
              <a:t>★</a:t>
            </a:r>
            <a:r>
              <a:rPr lang="zh-TW" altLang="en-US" dirty="0" smtClean="0">
                <a:hlinkClick r:id="rId2" action="ppaction://hlinkfile"/>
              </a:rPr>
              <a:t>故事剧场</a:t>
            </a:r>
            <a:endParaRPr lang="en-US" altLang="zh-TW" dirty="0" smtClean="0"/>
          </a:p>
          <a:p>
            <a:pPr marL="0" indent="0">
              <a:buFont typeface="Wingdings 2" pitchFamily="18" charset="2"/>
              <a:buNone/>
            </a:pPr>
            <a:endParaRPr lang="zh-TW" altLang="en-US" dirty="0" smtClean="0"/>
          </a:p>
        </p:txBody>
      </p:sp>
      <p:sp>
        <p:nvSpPr>
          <p:cNvPr id="4" name="文字方塊 10"/>
          <p:cNvSpPr txBox="1">
            <a:spLocks noGrp="1" noChangeArrowheads="1"/>
          </p:cNvSpPr>
          <p:nvPr>
            <p:ph type="title"/>
          </p:nvPr>
        </p:nvSpPr>
        <p:spPr>
          <a:xfrm>
            <a:off x="457200" y="1063625"/>
            <a:ext cx="8218488" cy="784225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solidFill>
                  <a:srgbClr val="761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教學實例分享</a:t>
            </a:r>
            <a:r>
              <a:rPr lang="zh-TW" altLang="en-US" sz="4800" b="1" dirty="0" smtClean="0">
                <a:solidFill>
                  <a:srgbClr val="761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zh-TW" altLang="en-US" sz="4800" b="1" dirty="0">
              <a:solidFill>
                <a:srgbClr val="761C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662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90838"/>
            <a:ext cx="40782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0838"/>
            <a:ext cx="40767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74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12784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新細明體"/>
                <a:hlinkClick r:id="rId2" action="ppaction://hlinkfile"/>
              </a:rPr>
              <a:t>★影子變變變</a:t>
            </a:r>
            <a:endParaRPr lang="en-US" altLang="zh-TW" dirty="0" smtClean="0"/>
          </a:p>
          <a:p>
            <a:pPr marL="0" indent="0">
              <a:buNone/>
              <a:defRPr/>
            </a:pPr>
            <a:endParaRPr lang="zh-TW" altLang="en-US" dirty="0" smtClean="0"/>
          </a:p>
        </p:txBody>
      </p:sp>
      <p:sp>
        <p:nvSpPr>
          <p:cNvPr id="4" name="文字方塊 10"/>
          <p:cNvSpPr txBox="1">
            <a:spLocks noGrp="1" noChangeArrowheads="1"/>
          </p:cNvSpPr>
          <p:nvPr>
            <p:ph type="title"/>
          </p:nvPr>
        </p:nvSpPr>
        <p:spPr>
          <a:xfrm>
            <a:off x="107504" y="332656"/>
            <a:ext cx="4471988" cy="784225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solidFill>
                  <a:srgbClr val="761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教學實例分享</a:t>
            </a:r>
            <a:r>
              <a:rPr lang="zh-TW" altLang="en-US" sz="4800" b="1" dirty="0" smtClean="0">
                <a:solidFill>
                  <a:srgbClr val="761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zh-TW" altLang="en-US" sz="4800" b="1" dirty="0">
              <a:solidFill>
                <a:srgbClr val="761C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5" name="群組 3"/>
          <p:cNvGrpSpPr>
            <a:grpSpLocks/>
          </p:cNvGrpSpPr>
          <p:nvPr/>
        </p:nvGrpSpPr>
        <p:grpSpPr bwMode="auto">
          <a:xfrm>
            <a:off x="214313" y="1285875"/>
            <a:ext cx="8929687" cy="5214938"/>
            <a:chOff x="0" y="-49119"/>
            <a:chExt cx="6439939" cy="3438363"/>
          </a:xfrm>
        </p:grpSpPr>
        <p:sp>
          <p:nvSpPr>
            <p:cNvPr id="6" name="雲朵形圖說文字 5">
              <a:hlinkClick r:id="rId3" action="ppaction://hlinkfile"/>
            </p:cNvPr>
            <p:cNvSpPr/>
            <p:nvPr/>
          </p:nvSpPr>
          <p:spPr>
            <a:xfrm>
              <a:off x="2853036" y="-49119"/>
              <a:ext cx="2484385" cy="903290"/>
            </a:xfrm>
            <a:prstGeom prst="cloudCallout">
              <a:avLst>
                <a:gd name="adj1" fmla="val -19233"/>
                <a:gd name="adj2" fmla="val 79386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D1904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rPr>
                <a:t>是誰的影子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rPr>
                <a:t>(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rPr>
                <a:t>視覺、自然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rPr>
                <a:t>(1-1,1-2,2-2,5-1)</a:t>
              </a:r>
              <a:endPara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  <a:cs typeface="+mn-cs"/>
                </a:rPr>
                <a:t> </a:t>
              </a:r>
              <a:endParaRPr kumimoji="0" lang="zh-TW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endParaRPr>
            </a:p>
          </p:txBody>
        </p:sp>
        <p:sp>
          <p:nvSpPr>
            <p:cNvPr id="7" name="雲朵形圖說文字 6">
              <a:hlinkClick r:id="rId4" action="ppaction://hlinkfile"/>
            </p:cNvPr>
            <p:cNvSpPr/>
            <p:nvPr/>
          </p:nvSpPr>
          <p:spPr>
            <a:xfrm>
              <a:off x="3628118" y="2087167"/>
              <a:ext cx="2811821" cy="1142981"/>
            </a:xfrm>
            <a:prstGeom prst="cloudCallout">
              <a:avLst>
                <a:gd name="adj1" fmla="val -44833"/>
                <a:gd name="adj2" fmla="val -64796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</a:rPr>
                <a:t>影子變變變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</a:rPr>
                <a:t>(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</a:rPr>
                <a:t>自然、表演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</a:rPr>
                <a:t>(1-1,1-2,2-2,4-3,5-1)</a:t>
              </a:r>
              <a:endPara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8" name="雲朵形圖說文字 7"/>
            <p:cNvSpPr/>
            <p:nvPr/>
          </p:nvSpPr>
          <p:spPr>
            <a:xfrm>
              <a:off x="178601" y="2177182"/>
              <a:ext cx="3120938" cy="1212062"/>
            </a:xfrm>
            <a:prstGeom prst="cloudCallout">
              <a:avLst>
                <a:gd name="adj1" fmla="val 49568"/>
                <a:gd name="adj2" fmla="val -9597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新細明體"/>
                </a:rPr>
                <a:t>影子造型秀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新細明體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新細明體"/>
                </a:rPr>
                <a:t>(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新細明體"/>
                </a:rPr>
                <a:t>表演、自然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新細明體"/>
                </a:rPr>
                <a:t>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新細明體"/>
                </a:rPr>
                <a:t>(1-2,2-2,3-1,4-3,5-1,5-4)</a:t>
              </a:r>
              <a:endParaRPr kumimoji="0" lang="zh-TW" alt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9" name="雲朵形圖說文字 8">
              <a:hlinkClick r:id="rId5" action="ppaction://hlinkfile"/>
            </p:cNvPr>
            <p:cNvSpPr/>
            <p:nvPr/>
          </p:nvSpPr>
          <p:spPr>
            <a:xfrm>
              <a:off x="0" y="596686"/>
              <a:ext cx="2554223" cy="854096"/>
            </a:xfrm>
            <a:prstGeom prst="cloudCallout">
              <a:avLst>
                <a:gd name="adj1" fmla="val 61968"/>
                <a:gd name="adj2" fmla="val 39119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</a:rPr>
                <a:t>我最厲害的地方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</a:rPr>
                <a:t>(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</a:rPr>
                <a:t>視覺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</a:rPr>
                <a:t>)(1-2,3-1)</a:t>
              </a:r>
              <a:endPara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新細明體"/>
                </a:rPr>
                <a:t> </a:t>
              </a:r>
              <a:endParaRPr kumimoji="0" lang="zh-TW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653827" y="1103282"/>
              <a:ext cx="1938278" cy="774547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D1904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新細明體"/>
                <a:cs typeface="+mn-cs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4286250" y="3357563"/>
            <a:ext cx="1928813" cy="5715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影子變變變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929188" y="571500"/>
            <a:ext cx="385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能觀察並說明影子與太陽的關係與變化。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能用色筆將影子描繪出來。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3.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能與人分享觀察的結果。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3571875"/>
            <a:ext cx="3571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altLang="zh-TW" sz="1600" b="1">
                <a:latin typeface="Book Antiqua" pitchFamily="18" charset="0"/>
                <a:cs typeface="Times New Roman" pitchFamily="18" charset="0"/>
              </a:rPr>
              <a:t> </a:t>
            </a:r>
            <a:r>
              <a:rPr kumimoji="0" lang="zh-TW" altLang="en-US" sz="1600" b="1">
                <a:latin typeface="Book Antiqua" pitchFamily="18" charset="0"/>
                <a:cs typeface="Times New Roman" pitchFamily="18" charset="0"/>
              </a:rPr>
              <a:t>能說明自己畫下的影子的形狀是如何產生的。</a:t>
            </a:r>
          </a:p>
          <a:p>
            <a:r>
              <a:rPr kumimoji="0" lang="en-US" altLang="zh-TW" sz="1600" b="1">
                <a:latin typeface="Book Antiqua" pitchFamily="18" charset="0"/>
                <a:cs typeface="Times New Roman" pitchFamily="18" charset="0"/>
              </a:rPr>
              <a:t>2.</a:t>
            </a:r>
            <a:r>
              <a:rPr kumimoji="0" lang="zh-TW" altLang="en-US" sz="1600" b="1">
                <a:latin typeface="Book Antiqua" pitchFamily="18" charset="0"/>
                <a:cs typeface="Times New Roman" pitchFamily="18" charset="0"/>
              </a:rPr>
              <a:t>能選用適當的上色工具完成作品。</a:t>
            </a:r>
          </a:p>
          <a:p>
            <a:r>
              <a:rPr kumimoji="0" lang="en-US" altLang="zh-TW" sz="1600" b="1">
                <a:latin typeface="Book Antiqua" pitchFamily="18" charset="0"/>
                <a:cs typeface="Times New Roman" pitchFamily="18" charset="0"/>
              </a:rPr>
              <a:t>3.</a:t>
            </a:r>
            <a:r>
              <a:rPr kumimoji="0" lang="zh-TW" altLang="en-US" sz="1600" b="1">
                <a:latin typeface="Book Antiqua" pitchFamily="18" charset="0"/>
                <a:cs typeface="Times New Roman" pitchFamily="18" charset="0"/>
              </a:rPr>
              <a:t>能與人分享創作的想法。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000625" y="5857875"/>
            <a:ext cx="385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zh-TW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能觀察並說明影子與太陽的關係與變化。</a:t>
            </a:r>
            <a:endParaRPr kumimoji="0" lang="zh-TW" altLang="en-US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zh-TW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能與人合作完成影子的畫面。</a:t>
            </a:r>
            <a:endParaRPr kumimoji="0" lang="zh-TW" altLang="en-US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3.</a:t>
            </a:r>
            <a:r>
              <a:rPr kumimoji="0" lang="zh-TW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能與人分享觀察與創作的結果。</a:t>
            </a:r>
            <a:endParaRPr kumimoji="0" lang="zh-TW" altLang="en-US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356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2"/>
          <p:cNvSpPr>
            <a:spLocks noGrp="1"/>
          </p:cNvSpPr>
          <p:nvPr>
            <p:ph idx="1"/>
          </p:nvPr>
        </p:nvSpPr>
        <p:spPr>
          <a:xfrm>
            <a:off x="179512" y="3573016"/>
            <a:ext cx="4114800" cy="1080839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zh-TW" altLang="en-US" sz="5400" dirty="0" smtClean="0">
                <a:latin typeface="新細明體" pitchFamily="18" charset="-120"/>
              </a:rPr>
              <a:t>★</a:t>
            </a:r>
            <a:r>
              <a:rPr lang="zh-TW" altLang="en-US" sz="5400" dirty="0"/>
              <a:t>鯨豚日記</a:t>
            </a:r>
            <a:endParaRPr lang="en-US" altLang="zh-TW" sz="5400" dirty="0" smtClean="0"/>
          </a:p>
        </p:txBody>
      </p:sp>
      <p:sp>
        <p:nvSpPr>
          <p:cNvPr id="4" name="文字方塊 10"/>
          <p:cNvSpPr txBox="1">
            <a:spLocks noGrp="1" noChangeArrowheads="1"/>
          </p:cNvSpPr>
          <p:nvPr>
            <p:ph type="title"/>
          </p:nvPr>
        </p:nvSpPr>
        <p:spPr>
          <a:xfrm>
            <a:off x="457200" y="1063625"/>
            <a:ext cx="8218488" cy="784225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solidFill>
                  <a:srgbClr val="761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教學實例分享</a:t>
            </a:r>
            <a:r>
              <a:rPr lang="zh-TW" altLang="en-US" sz="4800" b="1" dirty="0" smtClean="0">
                <a:solidFill>
                  <a:srgbClr val="761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zh-TW" altLang="en-US" sz="4800" b="1" dirty="0">
              <a:solidFill>
                <a:srgbClr val="761C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7653" name="內容版面配置區 2"/>
          <p:cNvSpPr txBox="1">
            <a:spLocks/>
          </p:cNvSpPr>
          <p:nvPr/>
        </p:nvSpPr>
        <p:spPr bwMode="auto">
          <a:xfrm>
            <a:off x="4139952" y="3573016"/>
            <a:ext cx="4474270" cy="91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zh-TW" altLang="en-US" sz="5400" u="sng" dirty="0" smtClean="0">
                <a:latin typeface="新細明體" pitchFamily="18" charset="-120"/>
                <a:hlinkClick r:id="rId2" action="ppaction://hlinkfile"/>
              </a:rPr>
              <a:t>★</a:t>
            </a:r>
            <a:r>
              <a:rPr lang="zh-TW" altLang="en-US" sz="5400" u="sng" dirty="0" smtClean="0">
                <a:latin typeface="Constantia" pitchFamily="18" charset="0"/>
                <a:hlinkClick r:id="rId2" action="ppaction://hlinkfile"/>
              </a:rPr>
              <a:t>詩意的身體</a:t>
            </a:r>
            <a:endParaRPr lang="en-US" altLang="zh-TW" sz="5400" u="sng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2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0"/>
          <p:cNvSpPr txBox="1">
            <a:spLocks noChangeArrowheads="1"/>
          </p:cNvSpPr>
          <p:nvPr/>
        </p:nvSpPr>
        <p:spPr bwMode="auto">
          <a:xfrm>
            <a:off x="2555875" y="542925"/>
            <a:ext cx="4176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 smtClean="0">
                <a:solidFill>
                  <a:srgbClr val="761C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學習成效檢核 </a:t>
            </a:r>
            <a:endParaRPr lang="zh-TW" altLang="en-US" sz="4800" b="1" dirty="0">
              <a:solidFill>
                <a:srgbClr val="761C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文字方塊 1"/>
          <p:cNvSpPr txBox="1">
            <a:spLocks noChangeArrowheads="1"/>
          </p:cNvSpPr>
          <p:nvPr/>
        </p:nvSpPr>
        <p:spPr bwMode="auto">
          <a:xfrm>
            <a:off x="250825" y="1844675"/>
            <a:ext cx="83534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>
                <a:solidFill>
                  <a:prstClr val="black"/>
                </a:solidFill>
              </a:rPr>
              <a:t>(</a:t>
            </a:r>
            <a:r>
              <a:rPr lang="zh-TW" altLang="zh-TW" sz="3600" dirty="0">
                <a:solidFill>
                  <a:prstClr val="black"/>
                </a:solidFill>
              </a:rPr>
              <a:t>一</a:t>
            </a:r>
            <a:r>
              <a:rPr lang="en-US" altLang="zh-TW" sz="3600" dirty="0" smtClean="0">
                <a:solidFill>
                  <a:prstClr val="black"/>
                </a:solidFill>
              </a:rPr>
              <a:t>)</a:t>
            </a:r>
            <a:r>
              <a:rPr lang="zh-TW" altLang="zh-TW" sz="3600" dirty="0" smtClean="0">
                <a:solidFill>
                  <a:prstClr val="black"/>
                </a:solidFill>
              </a:rPr>
              <a:t>紙筆評量：</a:t>
            </a:r>
            <a:r>
              <a:rPr lang="zh-TW" altLang="en-US" sz="3600" dirty="0" smtClean="0">
                <a:solidFill>
                  <a:prstClr val="black"/>
                </a:solidFill>
              </a:rPr>
              <a:t>平時考、期末考等</a:t>
            </a:r>
            <a:r>
              <a:rPr lang="zh-TW" altLang="zh-TW" sz="3600" dirty="0" smtClean="0">
                <a:solidFill>
                  <a:prstClr val="black"/>
                </a:solidFill>
              </a:rPr>
              <a:t>。</a:t>
            </a:r>
            <a:endParaRPr lang="zh-TW" altLang="zh-TW" sz="36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>
                <a:solidFill>
                  <a:prstClr val="black"/>
                </a:solidFill>
              </a:rPr>
              <a:t>(</a:t>
            </a:r>
            <a:r>
              <a:rPr lang="zh-TW" altLang="zh-TW" sz="3600" dirty="0">
                <a:solidFill>
                  <a:prstClr val="black"/>
                </a:solidFill>
              </a:rPr>
              <a:t>二</a:t>
            </a:r>
            <a:r>
              <a:rPr lang="en-US" altLang="zh-TW" sz="3600" dirty="0" smtClean="0">
                <a:solidFill>
                  <a:prstClr val="black"/>
                </a:solidFill>
              </a:rPr>
              <a:t>)</a:t>
            </a:r>
            <a:r>
              <a:rPr lang="zh-TW" altLang="zh-TW" sz="3600" dirty="0" smtClean="0">
                <a:solidFill>
                  <a:prstClr val="black"/>
                </a:solidFill>
              </a:rPr>
              <a:t>評量表：依據教學目標教師自製教師</a:t>
            </a:r>
            <a:r>
              <a:rPr lang="zh-TW" altLang="en-US" sz="3600" dirty="0" smtClean="0">
                <a:solidFill>
                  <a:prstClr val="black"/>
                </a:solidFill>
              </a:rPr>
              <a:t>   </a:t>
            </a:r>
            <a:endParaRPr lang="en-US" altLang="zh-TW" sz="36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>
                <a:solidFill>
                  <a:prstClr val="black"/>
                </a:solidFill>
              </a:rPr>
              <a:t>      </a:t>
            </a:r>
            <a:r>
              <a:rPr lang="zh-TW" altLang="zh-TW" sz="3600" dirty="0" smtClean="0">
                <a:solidFill>
                  <a:prstClr val="black"/>
                </a:solidFill>
              </a:rPr>
              <a:t>評量表及學生自評表、互評表等。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>
                <a:solidFill>
                  <a:prstClr val="black"/>
                </a:solidFill>
              </a:rPr>
              <a:t>(</a:t>
            </a:r>
            <a:r>
              <a:rPr lang="zh-TW" altLang="zh-TW" sz="3600" dirty="0">
                <a:solidFill>
                  <a:prstClr val="black"/>
                </a:solidFill>
              </a:rPr>
              <a:t>三</a:t>
            </a:r>
            <a:r>
              <a:rPr lang="en-US" altLang="zh-TW" sz="3600" dirty="0" smtClean="0">
                <a:solidFill>
                  <a:prstClr val="black"/>
                </a:solidFill>
              </a:rPr>
              <a:t>)</a:t>
            </a:r>
            <a:r>
              <a:rPr lang="zh-TW" altLang="zh-TW" sz="3600" dirty="0" smtClean="0">
                <a:solidFill>
                  <a:prstClr val="black"/>
                </a:solidFill>
              </a:rPr>
              <a:t>課堂紀錄表：包含發表情形、軼事紀</a:t>
            </a:r>
            <a:endParaRPr lang="en-US" altLang="zh-TW" sz="36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>
                <a:solidFill>
                  <a:prstClr val="black"/>
                </a:solidFill>
              </a:rPr>
              <a:t>      </a:t>
            </a:r>
            <a:r>
              <a:rPr lang="zh-TW" altLang="zh-TW" sz="3600" dirty="0" smtClean="0">
                <a:solidFill>
                  <a:prstClr val="black"/>
                </a:solidFill>
              </a:rPr>
              <a:t>錄等。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>
                <a:solidFill>
                  <a:prstClr val="black"/>
                </a:solidFill>
              </a:rPr>
              <a:t>(</a:t>
            </a:r>
            <a:r>
              <a:rPr lang="zh-TW" altLang="zh-TW" sz="3600" dirty="0">
                <a:solidFill>
                  <a:prstClr val="black"/>
                </a:solidFill>
              </a:rPr>
              <a:t>四</a:t>
            </a:r>
            <a:r>
              <a:rPr lang="en-US" altLang="zh-TW" sz="3600" dirty="0" smtClean="0">
                <a:solidFill>
                  <a:prstClr val="black"/>
                </a:solidFill>
              </a:rPr>
              <a:t>)</a:t>
            </a:r>
            <a:r>
              <a:rPr lang="zh-TW" altLang="zh-TW" sz="3600" dirty="0" smtClean="0">
                <a:solidFill>
                  <a:prstClr val="black"/>
                </a:solidFill>
              </a:rPr>
              <a:t>其他：包含報告及展演等。</a:t>
            </a:r>
            <a:endParaRPr lang="zh-TW" altLang="zh-TW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 descr="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935413"/>
            <a:ext cx="1936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1412567" y="5238161"/>
            <a:ext cx="5400488" cy="941909"/>
          </a:xfrm>
          <a:prstGeom prst="wedgeRoundRectCallout">
            <a:avLst>
              <a:gd name="adj1" fmla="val 57570"/>
              <a:gd name="adj2" fmla="val -13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736547" y="538594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找到屬於自己的</a:t>
            </a:r>
            <a:r>
              <a:rPr lang="en-US" altLang="zh-TW" sz="3600" dirty="0" smtClean="0"/>
              <a:t>Style</a:t>
            </a:r>
            <a:r>
              <a:rPr lang="zh-TW" altLang="en-US" sz="3600" dirty="0" smtClean="0"/>
              <a:t>！</a:t>
            </a:r>
            <a:endParaRPr lang="zh-TW" altLang="en-US" sz="3600" dirty="0"/>
          </a:p>
        </p:txBody>
      </p:sp>
      <p:sp>
        <p:nvSpPr>
          <p:cNvPr id="8" name="矩形 7"/>
          <p:cNvSpPr/>
          <p:nvPr/>
        </p:nvSpPr>
        <p:spPr>
          <a:xfrm>
            <a:off x="139552" y="1484784"/>
            <a:ext cx="76328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一、確實掌握目標</a:t>
            </a:r>
            <a:endParaRPr kumimoji="1" lang="en-US" altLang="zh-CN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DengXian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二、至少具備初級的戲劇遊戲及教育戲劇技巧</a:t>
            </a:r>
            <a:endParaRPr kumimoji="1" lang="zh-TW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DengXian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三、選擇適當的策略</a:t>
            </a:r>
            <a:endParaRPr kumimoji="1" lang="zh-TW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DengXian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zh-CN" altLang="zh-T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DengXian"/>
                <a:cs typeface="Times New Roman" pitchFamily="18" charset="0"/>
              </a:rPr>
              <a:t>四</a:t>
            </a: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DengXian"/>
                <a:cs typeface="Times New Roman" pitchFamily="18" charset="0"/>
              </a:rPr>
              <a:t>、</a:t>
            </a: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符合學生身心發展</a:t>
            </a:r>
            <a:r>
              <a:rPr kumimoji="1" lang="en-US" altLang="zh-TW" sz="2400" dirty="0" smtClean="0">
                <a:solidFill>
                  <a:srgbClr val="7030A0"/>
                </a:solidFill>
                <a:latin typeface="Calibri" pitchFamily="34" charset="0"/>
                <a:ea typeface="DengXian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五、活動設計流暢並能相互呼應</a:t>
            </a:r>
            <a:endParaRPr kumimoji="1" lang="zh-TW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DengXian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六、提供安全的表達空間</a:t>
            </a:r>
            <a:r>
              <a:rPr kumimoji="1" lang="en-US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 </a:t>
            </a:r>
            <a:r>
              <a:rPr kumimoji="1" lang="en-US" altLang="zh-T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-- </a:t>
            </a: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放下權威，兼顧外在環境及</a:t>
            </a:r>
            <a:r>
              <a:rPr kumimoji="1" lang="zh-TW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 </a:t>
            </a:r>
            <a:endParaRPr kumimoji="1" lang="en-US" altLang="zh-TW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DengXian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 </a:t>
            </a:r>
            <a:r>
              <a:rPr kumimoji="1" lang="zh-TW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        </a:t>
            </a: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心理層面</a:t>
            </a:r>
            <a:endParaRPr kumimoji="1" lang="zh-TW" altLang="zh-TW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DengXian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七、隨時保持彈性</a:t>
            </a:r>
            <a:r>
              <a:rPr kumimoji="1" lang="en-US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--</a:t>
            </a:r>
            <a:r>
              <a:rPr kumimoji="1" lang="zh-CN" altLang="zh-TW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因時、因地、因</a:t>
            </a:r>
            <a:r>
              <a:rPr kumimoji="1" lang="zh-CN" altLang="zh-T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engXian"/>
                <a:cs typeface="Times New Roman" pitchFamily="18" charset="0"/>
              </a:rPr>
              <a:t>人、因事制宜</a:t>
            </a:r>
            <a:r>
              <a:rPr kumimoji="1" lang="en-US" altLang="zh-TW" sz="2400" dirty="0">
                <a:solidFill>
                  <a:srgbClr val="7030A0"/>
                </a:solidFill>
                <a:latin typeface="Calibri" pitchFamily="34" charset="0"/>
                <a:ea typeface="DengXian"/>
                <a:cs typeface="Times New Roman" pitchFamily="18" charset="0"/>
              </a:rPr>
              <a:t> </a:t>
            </a:r>
            <a:endParaRPr lang="zh-TW" altLang="en-US" sz="2400" dirty="0">
              <a:solidFill>
                <a:srgbClr val="7030A0"/>
              </a:solidFill>
              <a:latin typeface="Constantia" pitchFamily="18" charset="0"/>
              <a:ea typeface="DengXian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476672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dirty="0">
                <a:solidFill>
                  <a:srgbClr val="C00000"/>
                </a:solidFill>
              </a:rPr>
              <a:t>開始你的玩劇教室！！</a:t>
            </a:r>
          </a:p>
        </p:txBody>
      </p:sp>
    </p:spTree>
    <p:extLst>
      <p:ext uri="{BB962C8B-B14F-4D97-AF65-F5344CB8AC3E}">
        <p14:creationId xmlns:p14="http://schemas.microsoft.com/office/powerpoint/2010/main" val="27025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8800" dirty="0" smtClean="0">
                <a:solidFill>
                  <a:srgbClr val="990000"/>
                </a:solidFill>
              </a:rPr>
              <a:t>感謝聆聽</a:t>
            </a:r>
            <a:endParaRPr lang="zh-TW" altLang="en-US" sz="8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0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/>
        </p:nvSpPr>
        <p:spPr>
          <a:xfrm>
            <a:off x="533400" y="404813"/>
            <a:ext cx="7851775" cy="8636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sz="6000" dirty="0">
                <a:solidFill>
                  <a:srgbClr val="990000"/>
                </a:solidFill>
              </a:rPr>
              <a:t>簡歷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76115"/>
              </p:ext>
            </p:extLst>
          </p:nvPr>
        </p:nvGraphicFramePr>
        <p:xfrm>
          <a:off x="2987675" y="1825625"/>
          <a:ext cx="5221288" cy="4125913"/>
        </p:xfrm>
        <a:graphic>
          <a:graphicData uri="http://schemas.openxmlformats.org/drawingml/2006/table">
            <a:tbl>
              <a:tblPr/>
              <a:tblGrid>
                <a:gridCol w="5221288"/>
              </a:tblGrid>
              <a:tr h="5588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學歷：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國立中山大學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教育</a:t>
                      </a:r>
                      <a:r>
                        <a:rPr lang="zh-TW" alt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研究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所</a:t>
                      </a:r>
                      <a:r>
                        <a:rPr lang="zh-TW" alt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  碩士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現任職務：</a:t>
                      </a:r>
                    </a:p>
                    <a:p>
                      <a:pPr mar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1. 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高雄市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正興國民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小學</a:t>
                      </a:r>
                      <a:r>
                        <a:rPr lang="zh-TW" alt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  藝術與人文領域</a:t>
                      </a:r>
                      <a:r>
                        <a:rPr lang="en-US" alt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表演</a:t>
                      </a:r>
                      <a:r>
                        <a:rPr lang="en-US" alt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)</a:t>
                      </a:r>
                      <a:r>
                        <a:rPr lang="zh-TW" alt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專任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教師</a:t>
                      </a:r>
                      <a:endParaRPr lang="en-US" altLang="zh-TW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新細明體"/>
                        </a:rPr>
                        <a:t>2.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多元藝術創作暨教育發展協會執行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秘書</a:t>
                      </a:r>
                      <a:endParaRPr lang="en-US" altLang="zh-TW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3.</a:t>
                      </a:r>
                      <a:r>
                        <a:rPr lang="zh-TW" alt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 </a:t>
                      </a:r>
                      <a:r>
                        <a:rPr lang="en-US" alt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DOTGO</a:t>
                      </a:r>
                      <a:r>
                        <a:rPr lang="zh-TW" alt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兒童藝術節執行長</a:t>
                      </a:r>
                      <a:endParaRPr lang="en-US" altLang="zh-TW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100" dirty="0" smtClean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16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主要經歷：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2015</a:t>
                      </a:r>
                      <a:r>
                        <a:rPr lang="zh-TW" altLang="en-US" sz="1400" kern="100" baseline="0" dirty="0" smtClean="0">
                          <a:effectLst/>
                          <a:latin typeface="Times New Roman"/>
                          <a:ea typeface="新細明體"/>
                        </a:rPr>
                        <a:t>年           高雄市教育局美感</a:t>
                      </a:r>
                      <a:r>
                        <a:rPr lang="en-US" altLang="zh-TW" sz="1400" kern="100" baseline="0" dirty="0" smtClean="0">
                          <a:effectLst/>
                          <a:latin typeface="Times New Roman"/>
                          <a:ea typeface="新細明體"/>
                        </a:rPr>
                        <a:t>(</a:t>
                      </a:r>
                      <a:r>
                        <a:rPr lang="zh-TW" altLang="en-US" sz="1400" kern="100" baseline="0" dirty="0" smtClean="0">
                          <a:effectLst/>
                          <a:latin typeface="Times New Roman"/>
                          <a:ea typeface="新細明體"/>
                        </a:rPr>
                        <a:t>藝術</a:t>
                      </a:r>
                      <a:r>
                        <a:rPr lang="en-US" altLang="zh-TW" sz="1400" kern="100" baseline="0" dirty="0" smtClean="0">
                          <a:effectLst/>
                          <a:latin typeface="Times New Roman"/>
                          <a:ea typeface="新細明體"/>
                        </a:rPr>
                        <a:t>)</a:t>
                      </a:r>
                      <a:r>
                        <a:rPr lang="zh-TW" altLang="en-US" sz="1400" kern="100" baseline="0" dirty="0" smtClean="0">
                          <a:effectLst/>
                          <a:latin typeface="Times New Roman"/>
                          <a:ea typeface="新細明體"/>
                        </a:rPr>
                        <a:t>教育整合規劃窗口</a:t>
                      </a:r>
                      <a:endParaRPr lang="en-US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2010-2015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年 高雄市兒童藝術教育節 藝術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專員</a:t>
                      </a:r>
                      <a:endParaRPr lang="en-US" altLang="zh-TW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新細明體"/>
                        </a:rPr>
                        <a:t>2009-2014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年 高雄市政府教育局國民教育輔導團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輔導員</a:t>
                      </a:r>
                      <a:endParaRPr lang="en-US" altLang="zh-TW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新細明體"/>
                        </a:rPr>
                        <a:t>2012-2014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年 高雄廣播電台【教育新鮮事】節目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主持人</a:t>
                      </a:r>
                      <a:endParaRPr lang="en-US" altLang="zh-TW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2012-2016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期間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受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邀南京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、廣西、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北京</a:t>
                      </a:r>
                      <a:r>
                        <a:rPr lang="zh-TW" alt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、杭州、西安、杭州、深圳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及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湖南等地戲劇教學示範及專題演講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。</a:t>
                      </a:r>
                      <a:endParaRPr lang="en-US" altLang="zh-TW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翰林</a:t>
                      </a:r>
                      <a:r>
                        <a:rPr lang="en-US" altLang="zh-TW" sz="1400" kern="100" dirty="0" smtClean="0">
                          <a:effectLst/>
                          <a:latin typeface="Times New Roman"/>
                          <a:ea typeface="新細明體"/>
                        </a:rPr>
                        <a:t>&amp;</a:t>
                      </a:r>
                      <a:r>
                        <a:rPr lang="zh-TW" altLang="en-US" sz="1400" kern="100" dirty="0" smtClean="0">
                          <a:effectLst/>
                          <a:latin typeface="Times New Roman"/>
                          <a:ea typeface="新細明體"/>
                        </a:rPr>
                        <a:t>南一出版社藝術與人文教科書編輯委員</a:t>
                      </a:r>
                      <a:endParaRPr lang="en-US" altLang="zh-TW" sz="14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2" marR="17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6253" y="2462892"/>
            <a:ext cx="3792421" cy="28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1556792"/>
            <a:ext cx="1008112" cy="37444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戲</a:t>
            </a:r>
            <a:endParaRPr lang="en-US" altLang="zh-TW" sz="4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劇</a:t>
            </a:r>
            <a:endParaRPr lang="en-US" altLang="zh-TW" sz="4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</a:t>
            </a:r>
            <a:endParaRPr lang="en-US" altLang="zh-TW" sz="4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</a:t>
            </a:r>
            <a:endParaRPr lang="zh-TW" altLang="en-US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9712" y="1808820"/>
            <a:ext cx="3456384" cy="147616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作為一種教學策略</a:t>
            </a:r>
            <a:endParaRPr lang="en-US" altLang="zh-TW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以達成某種教育目標</a:t>
            </a:r>
            <a:endParaRPr lang="zh-TW" alt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91274" y="3897052"/>
            <a:ext cx="6109118" cy="1404156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作為一個藝術表達形式的課程，</a:t>
            </a:r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以創作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產出作品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為目標</a:t>
            </a:r>
            <a:endParaRPr lang="zh-TW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1280930" y="2132856"/>
            <a:ext cx="648072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1280930" y="4221088"/>
            <a:ext cx="648072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5462465" y="1834935"/>
            <a:ext cx="648072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156176" y="1700808"/>
            <a:ext cx="252028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 smtClean="0"/>
              <a:t>融入學科</a:t>
            </a:r>
            <a:endParaRPr lang="zh-TW" altLang="en-US" sz="4000" dirty="0"/>
          </a:p>
        </p:txBody>
      </p:sp>
      <p:sp>
        <p:nvSpPr>
          <p:cNvPr id="11" name="向右箭號 10"/>
          <p:cNvSpPr/>
          <p:nvPr/>
        </p:nvSpPr>
        <p:spPr>
          <a:xfrm>
            <a:off x="5462465" y="2708920"/>
            <a:ext cx="648072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157901" y="2546902"/>
            <a:ext cx="252028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 smtClean="0"/>
              <a:t>探討議題</a:t>
            </a:r>
            <a:endParaRPr lang="zh-TW" altLang="en-US" sz="4000" dirty="0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533400" y="404664"/>
            <a:ext cx="78516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6000" dirty="0" smtClean="0">
                <a:solidFill>
                  <a:srgbClr val="990000"/>
                </a:solidFill>
              </a:rPr>
              <a:t>戲劇</a:t>
            </a:r>
            <a:r>
              <a:rPr lang="zh-TW" altLang="en-US" sz="6000" dirty="0">
                <a:solidFill>
                  <a:srgbClr val="990000"/>
                </a:solidFill>
              </a:rPr>
              <a:t>在課程中的角色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824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1.戲劇是一種遊戲，一種本能，透過扮演（假裝），幫助孩子認識自己、他人及世界。而我們也可以透過孩子的戲劇遊戲來認識他們的世界。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2.戲劇是體驗→想像→創造的過程。透過戲劇活動能引發人內在深層的反省與解放。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3.戲劇是一種創作的模型，是行為與動作的模型，可以安全的練習及演出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透過戲劇活動可協助學生發展語言溝通的能力、問題解決能力及創造力，亦能提升自我概念、社會認知能力和同理心，澄清價值與態度並增進對戲劇的瞭解。</a:t>
            </a:r>
          </a:p>
          <a:p>
            <a:pPr>
              <a:buFont typeface="Wingdings" pitchFamily="2" charset="2"/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404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/>
        </p:nvSpPr>
        <p:spPr>
          <a:xfrm>
            <a:off x="533400" y="548680"/>
            <a:ext cx="78516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dirty="0" smtClean="0">
                <a:solidFill>
                  <a:srgbClr val="990000"/>
                </a:solidFill>
              </a:rPr>
              <a:t>創作導向課例分享</a:t>
            </a:r>
            <a:endParaRPr lang="zh-TW" altLang="en-US" sz="4800" dirty="0">
              <a:solidFill>
                <a:srgbClr val="990000"/>
              </a:solidFill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00599056"/>
              </p:ext>
            </p:extLst>
          </p:nvPr>
        </p:nvGraphicFramePr>
        <p:xfrm>
          <a:off x="507234" y="234888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圓形箭號 14"/>
          <p:cNvSpPr/>
          <p:nvPr/>
        </p:nvSpPr>
        <p:spPr>
          <a:xfrm rot="10800000">
            <a:off x="7056588" y="5661247"/>
            <a:ext cx="1436784" cy="121683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圓形箭號 15"/>
          <p:cNvSpPr/>
          <p:nvPr/>
        </p:nvSpPr>
        <p:spPr>
          <a:xfrm rot="190675">
            <a:off x="6990171" y="1811731"/>
            <a:ext cx="1436784" cy="118459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7990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51520" y="1645944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</a:rPr>
              <a:t>一、設計步驟</a:t>
            </a:r>
            <a:endParaRPr lang="zh-TW" alt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8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3059832" y="1556792"/>
            <a:ext cx="3024336" cy="2808312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hlinkClick r:id="rId2" action="ppaction://hlinkfile"/>
              </a:rPr>
              <a:t>黑光</a:t>
            </a:r>
            <a:endParaRPr lang="en-US" altLang="zh-TW" sz="4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hlinkClick r:id="rId2" action="ppaction://hlinkfile"/>
            </a:endParaRPr>
          </a:p>
          <a:p>
            <a:pPr algn="ctr"/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hlinkClick r:id="rId2" action="ppaction://hlinkfile"/>
              </a:rPr>
              <a:t>擊</a:t>
            </a:r>
            <a:r>
              <a:rPr lang="zh-TW" altLang="en-US" sz="4800" b="1" dirty="0" smtClean="0">
                <a:solidFill>
                  <a:srgbClr val="A5D02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hlinkClick r:id="rId2" action="ppaction://hlinkfile"/>
              </a:rPr>
              <a:t>樂</a:t>
            </a:r>
            <a:r>
              <a:rPr lang="zh-TW" alt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hlinkClick r:id="rId2" action="ppaction://hlinkfile"/>
              </a:rPr>
              <a:t>劇</a:t>
            </a:r>
            <a:endParaRPr lang="zh-TW" altLang="en-US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1556792"/>
            <a:ext cx="1656184" cy="2880320"/>
          </a:xfrm>
          <a:prstGeom prst="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知識</a:t>
            </a:r>
            <a:endParaRPr lang="en-US" altLang="zh-TW" sz="4000" b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戲劇元素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</a:endParaRPr>
          </a:p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黑光原理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</a:endParaRPr>
          </a:p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音樂節奏</a:t>
            </a:r>
            <a:endParaRPr lang="en-US" alt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7824" y="4941168"/>
            <a:ext cx="3816424" cy="1512168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BD078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情意</a:t>
            </a:r>
            <a:endParaRPr lang="en-US" altLang="zh-TW" sz="4000" b="1" dirty="0" smtClean="0">
              <a:solidFill>
                <a:srgbClr val="5BD078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合  自  溝  協  尊</a:t>
            </a:r>
            <a:endParaRPr lang="en-US" altLang="zh-TW" sz="28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</a:endParaRPr>
          </a:p>
          <a:p>
            <a:pPr algn="ctr"/>
            <a:r>
              <a:rPr lang="zh-TW" alt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作  信  通  調  重</a:t>
            </a:r>
          </a:p>
        </p:txBody>
      </p:sp>
      <p:sp>
        <p:nvSpPr>
          <p:cNvPr id="8" name="矩形 7"/>
          <p:cNvSpPr/>
          <p:nvPr/>
        </p:nvSpPr>
        <p:spPr>
          <a:xfrm>
            <a:off x="6660232" y="1628800"/>
            <a:ext cx="1656184" cy="2880320"/>
          </a:xfrm>
          <a:prstGeom prst="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技能</a:t>
            </a:r>
            <a:endParaRPr lang="en-US" altLang="zh-TW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制偶</a:t>
            </a:r>
            <a:r>
              <a:rPr lang="en-US" altLang="zh-TW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(</a:t>
            </a:r>
            <a:r>
              <a:rPr lang="zh-TW" altLang="en-US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視</a:t>
            </a:r>
            <a:r>
              <a:rPr lang="en-US" altLang="zh-TW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)</a:t>
            </a:r>
          </a:p>
          <a:p>
            <a:pPr algn="ctr"/>
            <a:r>
              <a:rPr lang="zh-TW" altLang="en-US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操偶</a:t>
            </a:r>
            <a:r>
              <a:rPr lang="en-US" altLang="zh-TW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(</a:t>
            </a:r>
            <a:r>
              <a:rPr lang="zh-TW" altLang="en-US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表</a:t>
            </a:r>
            <a:r>
              <a:rPr lang="en-US" altLang="zh-TW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)</a:t>
            </a:r>
          </a:p>
          <a:p>
            <a:pPr algn="ctr"/>
            <a:r>
              <a:rPr lang="zh-TW" altLang="en-US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打擊</a:t>
            </a:r>
            <a:r>
              <a:rPr lang="en-US" altLang="zh-TW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(</a:t>
            </a:r>
            <a:r>
              <a:rPr lang="zh-TW" altLang="en-US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音</a:t>
            </a:r>
            <a:r>
              <a:rPr lang="en-US" altLang="zh-TW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)</a:t>
            </a:r>
          </a:p>
          <a:p>
            <a:pPr algn="ctr"/>
            <a:r>
              <a:rPr lang="zh-TW" altLang="en-US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臺詞</a:t>
            </a:r>
            <a:r>
              <a:rPr lang="en-US" altLang="zh-TW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(</a:t>
            </a:r>
            <a:r>
              <a:rPr lang="zh-TW" altLang="en-US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語</a:t>
            </a:r>
            <a:r>
              <a:rPr lang="en-US" altLang="zh-TW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</a:rPr>
              <a:t>)</a:t>
            </a:r>
            <a:endParaRPr lang="zh-TW" altLang="en-US" sz="28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</a:endParaRPr>
          </a:p>
        </p:txBody>
      </p:sp>
      <p:sp>
        <p:nvSpPr>
          <p:cNvPr id="14" name="向左箭號 13"/>
          <p:cNvSpPr/>
          <p:nvPr/>
        </p:nvSpPr>
        <p:spPr>
          <a:xfrm>
            <a:off x="2627784" y="2924944"/>
            <a:ext cx="360040" cy="36004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向左箭號 14"/>
          <p:cNvSpPr/>
          <p:nvPr/>
        </p:nvSpPr>
        <p:spPr>
          <a:xfrm rot="16200000">
            <a:off x="4427984" y="4509120"/>
            <a:ext cx="360040" cy="36004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" name="向左箭號 15"/>
          <p:cNvSpPr/>
          <p:nvPr/>
        </p:nvSpPr>
        <p:spPr>
          <a:xfrm rot="10800000">
            <a:off x="6156176" y="2924944"/>
            <a:ext cx="360040" cy="36004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4800" dirty="0" smtClean="0">
                <a:solidFill>
                  <a:srgbClr val="990000"/>
                </a:solidFill>
                <a:cs typeface="+mn-cs"/>
              </a:rPr>
              <a:t>融入議題課</a:t>
            </a:r>
            <a:r>
              <a:rPr lang="zh-TW" altLang="en-US" sz="4800" dirty="0">
                <a:solidFill>
                  <a:srgbClr val="990000"/>
                </a:solidFill>
                <a:cs typeface="+mn-cs"/>
              </a:rPr>
              <a:t>例分享</a:t>
            </a:r>
          </a:p>
        </p:txBody>
      </p:sp>
      <p:sp>
        <p:nvSpPr>
          <p:cNvPr id="2" name="矩形 1"/>
          <p:cNvSpPr/>
          <p:nvPr/>
        </p:nvSpPr>
        <p:spPr>
          <a:xfrm>
            <a:off x="251520" y="1916832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>
                <a:solidFill>
                  <a:srgbClr val="C00000"/>
                </a:solidFill>
              </a:rPr>
              <a:t>一、設計步驟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726451843"/>
              </p:ext>
            </p:extLst>
          </p:nvPr>
        </p:nvGraphicFramePr>
        <p:xfrm>
          <a:off x="1403648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弧形箭號 (下彎) 7"/>
          <p:cNvSpPr/>
          <p:nvPr/>
        </p:nvSpPr>
        <p:spPr>
          <a:xfrm rot="10800000">
            <a:off x="5220072" y="6036610"/>
            <a:ext cx="1944216" cy="6327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31821" y="548680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C00000"/>
                </a:solidFill>
              </a:rPr>
              <a:t>二</a:t>
            </a:r>
            <a:r>
              <a:rPr lang="zh-TW" altLang="en-US" sz="4400" dirty="0" smtClean="0">
                <a:solidFill>
                  <a:srgbClr val="C00000"/>
                </a:solidFill>
              </a:rPr>
              <a:t>、教學流程</a:t>
            </a:r>
            <a:r>
              <a:rPr lang="en-US" altLang="zh-TW" sz="4400" dirty="0" smtClean="0">
                <a:solidFill>
                  <a:srgbClr val="C00000"/>
                </a:solidFill>
              </a:rPr>
              <a:t>-</a:t>
            </a:r>
            <a:r>
              <a:rPr lang="zh-TW" altLang="en-US" sz="4400" dirty="0" smtClean="0">
                <a:solidFill>
                  <a:srgbClr val="C00000"/>
                </a:solidFill>
              </a:rPr>
              <a:t>小勇的故事</a:t>
            </a:r>
            <a:endParaRPr lang="zh-TW" altLang="en-US" sz="4400" dirty="0">
              <a:solidFill>
                <a:srgbClr val="C0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28184" y="62142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2" action="ppaction://hlinkfile"/>
              </a:rPr>
              <a:t>教案連結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812360" y="61945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3" action="ppaction://hlinkfile"/>
              </a:rPr>
              <a:t>影片連結</a:t>
            </a:r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846741627"/>
              </p:ext>
            </p:extLst>
          </p:nvPr>
        </p:nvGraphicFramePr>
        <p:xfrm>
          <a:off x="231821" y="1519073"/>
          <a:ext cx="8804675" cy="480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08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/>
        </p:nvSpPr>
        <p:spPr>
          <a:xfrm>
            <a:off x="566455" y="548680"/>
            <a:ext cx="78516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dirty="0">
                <a:solidFill>
                  <a:srgbClr val="990000"/>
                </a:solidFill>
              </a:rPr>
              <a:t>融入學科</a:t>
            </a:r>
            <a:r>
              <a:rPr lang="zh-TW" altLang="en-US" sz="4800" dirty="0" smtClean="0">
                <a:solidFill>
                  <a:srgbClr val="990000"/>
                </a:solidFill>
              </a:rPr>
              <a:t>課例分享</a:t>
            </a:r>
            <a:endParaRPr lang="zh-TW" altLang="en-US" sz="4800" dirty="0">
              <a:solidFill>
                <a:srgbClr val="99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51520" y="1844824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</a:rPr>
              <a:t>一、設計</a:t>
            </a:r>
            <a:r>
              <a:rPr lang="zh-TW" altLang="en-US" sz="4400" dirty="0">
                <a:solidFill>
                  <a:srgbClr val="C00000"/>
                </a:solidFill>
              </a:rPr>
              <a:t>步驟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03" y="1916832"/>
            <a:ext cx="7200800" cy="43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7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760</TotalTime>
  <Words>868</Words>
  <Application>Microsoft Office PowerPoint</Application>
  <PresentationFormat>如螢幕大小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波形</vt:lpstr>
      <vt:lpstr>1_波形</vt:lpstr>
      <vt:lpstr>2_波形</vt:lpstr>
      <vt:lpstr>流線</vt:lpstr>
      <vt:lpstr>1_流線</vt:lpstr>
      <vt:lpstr>玩劇教室- 跨領域課程設計與實務</vt:lpstr>
      <vt:lpstr>PowerPoint 簡報</vt:lpstr>
      <vt:lpstr>PowerPoint 簡報</vt:lpstr>
      <vt:lpstr>PowerPoint 簡報</vt:lpstr>
      <vt:lpstr>PowerPoint 簡報</vt:lpstr>
      <vt:lpstr>PowerPoint 簡報</vt:lpstr>
      <vt:lpstr>融入議題課例分享</vt:lpstr>
      <vt:lpstr>PowerPoint 簡報</vt:lpstr>
      <vt:lpstr>PowerPoint 簡報</vt:lpstr>
      <vt:lpstr>教學實例分享 </vt:lpstr>
      <vt:lpstr>教學實例分享 </vt:lpstr>
      <vt:lpstr>教學實例分享 </vt:lpstr>
      <vt:lpstr>教學實例分享 </vt:lpstr>
      <vt:lpstr>PowerPoint 簡報</vt:lpstr>
      <vt:lpstr>PowerPoint 簡報</vt:lpstr>
      <vt:lpstr>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以戲劇創作為導向之 課例分析</dc:title>
  <dc:creator>Shuming Ju</dc:creator>
  <cp:lastModifiedBy>wu ching yeh</cp:lastModifiedBy>
  <cp:revision>57</cp:revision>
  <dcterms:created xsi:type="dcterms:W3CDTF">2016-06-13T16:14:31Z</dcterms:created>
  <dcterms:modified xsi:type="dcterms:W3CDTF">2018-01-22T05:45:57Z</dcterms:modified>
</cp:coreProperties>
</file>